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16" r:id="rId5"/>
  </p:sldMasterIdLst>
  <p:notesMasterIdLst>
    <p:notesMasterId r:id="rId11"/>
  </p:notesMasterIdLst>
  <p:handoutMasterIdLst>
    <p:handoutMasterId r:id="rId12"/>
  </p:handoutMasterIdLst>
  <p:sldIdLst>
    <p:sldId id="256" r:id="rId6"/>
    <p:sldId id="261" r:id="rId7"/>
    <p:sldId id="2545" r:id="rId8"/>
    <p:sldId id="2546" r:id="rId9"/>
    <p:sldId id="265" r:id="rId10"/>
  </p:sldIdLst>
  <p:sldSz cx="9144000" cy="5143500" type="screen16x9"/>
  <p:notesSz cx="6985000" cy="9283700"/>
  <p:defaultTextStyle>
    <a:defPPr>
      <a:defRPr lang="nb-NO"/>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13131"/>
    <a:srgbClr val="404040"/>
    <a:srgbClr val="CECECE"/>
    <a:srgbClr val="F5F5F5"/>
    <a:srgbClr val="B2B2B2"/>
    <a:srgbClr val="767676"/>
    <a:srgbClr val="19191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55408" autoAdjust="0"/>
  </p:normalViewPr>
  <p:slideViewPr>
    <p:cSldViewPr snapToGrid="0">
      <p:cViewPr varScale="1">
        <p:scale>
          <a:sx n="118" d="100"/>
          <a:sy n="118" d="100"/>
        </p:scale>
        <p:origin x="5610" y="108"/>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0" d="100"/>
          <a:sy n="50" d="100"/>
        </p:scale>
        <p:origin x="1898" y="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theme" Target="theme/theme1.xml"/><Relationship Id="rId10" Type="http://schemas.openxmlformats.org/officeDocument/2006/relationships/slide" Target="slides/slide5.xml"/><Relationship Id="rId14" Type="http://schemas.openxmlformats.org/officeDocument/2006/relationships/viewProps" Target="viewProps.xml"/><Relationship Id="rId9"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3026833" cy="464185"/>
          </a:xfrm>
          <a:prstGeom prst="rect">
            <a:avLst/>
          </a:prstGeom>
        </p:spPr>
        <p:txBody>
          <a:bodyPr vert="horz" lIns="92958" tIns="46479" rIns="92958" bIns="46479" rtlCol="0"/>
          <a:lstStyle>
            <a:lvl1pPr algn="l" fontAlgn="auto">
              <a:spcBef>
                <a:spcPts val="0"/>
              </a:spcBef>
              <a:spcAft>
                <a:spcPts val="0"/>
              </a:spcAft>
              <a:defRPr sz="1200">
                <a:latin typeface="+mn-lt"/>
                <a:ea typeface="+mn-ea"/>
                <a:cs typeface="+mn-cs"/>
              </a:defRPr>
            </a:lvl1pPr>
          </a:lstStyle>
          <a:p>
            <a:pPr>
              <a:defRPr/>
            </a:pPr>
            <a:endParaRPr lang="nb-NO"/>
          </a:p>
        </p:txBody>
      </p:sp>
      <p:sp>
        <p:nvSpPr>
          <p:cNvPr id="3" name="Plassholder for dato 2"/>
          <p:cNvSpPr>
            <a:spLocks noGrp="1"/>
          </p:cNvSpPr>
          <p:nvPr>
            <p:ph type="dt" sz="quarter" idx="1"/>
          </p:nvPr>
        </p:nvSpPr>
        <p:spPr>
          <a:xfrm>
            <a:off x="3956550" y="0"/>
            <a:ext cx="3026833" cy="464185"/>
          </a:xfrm>
          <a:prstGeom prst="rect">
            <a:avLst/>
          </a:prstGeom>
        </p:spPr>
        <p:txBody>
          <a:bodyPr vert="horz" lIns="92958" tIns="46479" rIns="92958" bIns="46479" rtlCol="0"/>
          <a:lstStyle>
            <a:lvl1pPr algn="r" fontAlgn="auto">
              <a:spcBef>
                <a:spcPts val="0"/>
              </a:spcBef>
              <a:spcAft>
                <a:spcPts val="0"/>
              </a:spcAft>
              <a:defRPr sz="1200" smtClean="0">
                <a:latin typeface="+mn-lt"/>
                <a:ea typeface="+mn-ea"/>
                <a:cs typeface="+mn-cs"/>
              </a:defRPr>
            </a:lvl1pPr>
          </a:lstStyle>
          <a:p>
            <a:pPr>
              <a:defRPr/>
            </a:pPr>
            <a:fld id="{2535FC97-70EA-B84C-9CCC-228B20420085}" type="datetimeFigureOut">
              <a:rPr lang="nb-NO"/>
              <a:pPr>
                <a:defRPr/>
              </a:pPr>
              <a:t>10.04.2025</a:t>
            </a:fld>
            <a:endParaRPr lang="nb-NO"/>
          </a:p>
        </p:txBody>
      </p:sp>
      <p:sp>
        <p:nvSpPr>
          <p:cNvPr id="4" name="Plassholder for bunntekst 3"/>
          <p:cNvSpPr>
            <a:spLocks noGrp="1"/>
          </p:cNvSpPr>
          <p:nvPr>
            <p:ph type="ftr" sz="quarter" idx="2"/>
          </p:nvPr>
        </p:nvSpPr>
        <p:spPr>
          <a:xfrm>
            <a:off x="0" y="8817904"/>
            <a:ext cx="3026833" cy="464185"/>
          </a:xfrm>
          <a:prstGeom prst="rect">
            <a:avLst/>
          </a:prstGeom>
        </p:spPr>
        <p:txBody>
          <a:bodyPr vert="horz" lIns="92958" tIns="46479" rIns="92958" bIns="46479" rtlCol="0" anchor="b"/>
          <a:lstStyle>
            <a:lvl1pPr algn="l" fontAlgn="auto">
              <a:spcBef>
                <a:spcPts val="0"/>
              </a:spcBef>
              <a:spcAft>
                <a:spcPts val="0"/>
              </a:spcAft>
              <a:defRPr sz="1200">
                <a:latin typeface="+mn-lt"/>
                <a:ea typeface="+mn-ea"/>
                <a:cs typeface="+mn-cs"/>
              </a:defRPr>
            </a:lvl1pPr>
          </a:lstStyle>
          <a:p>
            <a:pPr>
              <a:defRPr/>
            </a:pPr>
            <a:endParaRPr lang="nb-NO"/>
          </a:p>
        </p:txBody>
      </p:sp>
      <p:sp>
        <p:nvSpPr>
          <p:cNvPr id="5" name="Plassholder for lysbildenummer 4"/>
          <p:cNvSpPr>
            <a:spLocks noGrp="1"/>
          </p:cNvSpPr>
          <p:nvPr>
            <p:ph type="sldNum" sz="quarter" idx="3"/>
          </p:nvPr>
        </p:nvSpPr>
        <p:spPr>
          <a:xfrm>
            <a:off x="3956550" y="8817904"/>
            <a:ext cx="3026833" cy="464185"/>
          </a:xfrm>
          <a:prstGeom prst="rect">
            <a:avLst/>
          </a:prstGeom>
        </p:spPr>
        <p:txBody>
          <a:bodyPr vert="horz" lIns="92958" tIns="46479" rIns="92958" bIns="46479" rtlCol="0" anchor="b"/>
          <a:lstStyle>
            <a:lvl1pPr algn="r" fontAlgn="auto">
              <a:spcBef>
                <a:spcPts val="0"/>
              </a:spcBef>
              <a:spcAft>
                <a:spcPts val="0"/>
              </a:spcAft>
              <a:defRPr sz="1200" smtClean="0">
                <a:latin typeface="+mn-lt"/>
                <a:ea typeface="+mn-ea"/>
                <a:cs typeface="+mn-cs"/>
              </a:defRPr>
            </a:lvl1pPr>
          </a:lstStyle>
          <a:p>
            <a:pPr>
              <a:defRPr/>
            </a:pPr>
            <a:fld id="{C9B3FCC5-DD96-3643-9EF5-0E12DF182D29}" type="slidenum">
              <a:rPr lang="nb-NO"/>
              <a:pPr>
                <a:defRPr/>
              </a:pPr>
              <a:t>‹#›</a:t>
            </a:fld>
            <a:endParaRPr lang="nb-NO"/>
          </a:p>
        </p:txBody>
      </p:sp>
    </p:spTree>
    <p:extLst>
      <p:ext uri="{BB962C8B-B14F-4D97-AF65-F5344CB8AC3E}">
        <p14:creationId xmlns:p14="http://schemas.microsoft.com/office/powerpoint/2010/main" val="2903820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3026833" cy="464185"/>
          </a:xfrm>
          <a:prstGeom prst="rect">
            <a:avLst/>
          </a:prstGeom>
        </p:spPr>
        <p:txBody>
          <a:bodyPr vert="horz" lIns="92958" tIns="46479" rIns="92958" bIns="46479" rtlCol="0"/>
          <a:lstStyle>
            <a:lvl1pPr algn="l" fontAlgn="auto">
              <a:spcBef>
                <a:spcPts val="0"/>
              </a:spcBef>
              <a:spcAft>
                <a:spcPts val="0"/>
              </a:spcAft>
              <a:defRPr sz="1200">
                <a:latin typeface="+mn-lt"/>
                <a:ea typeface="+mn-ea"/>
                <a:cs typeface="+mn-cs"/>
              </a:defRPr>
            </a:lvl1pPr>
          </a:lstStyle>
          <a:p>
            <a:pPr>
              <a:defRPr/>
            </a:pPr>
            <a:endParaRPr lang="nb-NO"/>
          </a:p>
        </p:txBody>
      </p:sp>
      <p:sp>
        <p:nvSpPr>
          <p:cNvPr id="3" name="Plassholder for dato 2"/>
          <p:cNvSpPr>
            <a:spLocks noGrp="1"/>
          </p:cNvSpPr>
          <p:nvPr>
            <p:ph type="dt" idx="1"/>
          </p:nvPr>
        </p:nvSpPr>
        <p:spPr>
          <a:xfrm>
            <a:off x="3956550" y="0"/>
            <a:ext cx="3026833" cy="464185"/>
          </a:xfrm>
          <a:prstGeom prst="rect">
            <a:avLst/>
          </a:prstGeom>
        </p:spPr>
        <p:txBody>
          <a:bodyPr vert="horz" lIns="92958" tIns="46479" rIns="92958" bIns="46479" rtlCol="0"/>
          <a:lstStyle>
            <a:lvl1pPr algn="r" fontAlgn="auto">
              <a:spcBef>
                <a:spcPts val="0"/>
              </a:spcBef>
              <a:spcAft>
                <a:spcPts val="0"/>
              </a:spcAft>
              <a:defRPr sz="1200" smtClean="0">
                <a:latin typeface="+mn-lt"/>
                <a:ea typeface="+mn-ea"/>
                <a:cs typeface="+mn-cs"/>
              </a:defRPr>
            </a:lvl1pPr>
          </a:lstStyle>
          <a:p>
            <a:pPr>
              <a:defRPr/>
            </a:pPr>
            <a:fld id="{3B5CB947-41A6-A94D-80EF-47AD980A54F4}" type="datetimeFigureOut">
              <a:rPr lang="nb-NO"/>
              <a:pPr>
                <a:defRPr/>
              </a:pPr>
              <a:t>10.04.2025</a:t>
            </a:fld>
            <a:endParaRPr lang="nb-NO"/>
          </a:p>
        </p:txBody>
      </p:sp>
      <p:sp>
        <p:nvSpPr>
          <p:cNvPr id="4" name="Plassholder for lysbilde 3"/>
          <p:cNvSpPr>
            <a:spLocks noGrp="1" noRot="1" noChangeAspect="1"/>
          </p:cNvSpPr>
          <p:nvPr>
            <p:ph type="sldImg" idx="2"/>
          </p:nvPr>
        </p:nvSpPr>
        <p:spPr>
          <a:xfrm>
            <a:off x="398463" y="696913"/>
            <a:ext cx="6188075" cy="3481387"/>
          </a:xfrm>
          <a:prstGeom prst="rect">
            <a:avLst/>
          </a:prstGeom>
          <a:noFill/>
          <a:ln w="12700">
            <a:solidFill>
              <a:prstClr val="black"/>
            </a:solidFill>
          </a:ln>
        </p:spPr>
        <p:txBody>
          <a:bodyPr vert="horz" lIns="92958" tIns="46479" rIns="92958" bIns="46479" rtlCol="0" anchor="ctr"/>
          <a:lstStyle/>
          <a:p>
            <a:pPr lvl="0"/>
            <a:endParaRPr lang="nb-NO" noProof="0"/>
          </a:p>
        </p:txBody>
      </p:sp>
      <p:sp>
        <p:nvSpPr>
          <p:cNvPr id="5" name="Plassholder for notat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6" name="Plassholder for bunntekst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fontAlgn="auto">
              <a:spcBef>
                <a:spcPts val="0"/>
              </a:spcBef>
              <a:spcAft>
                <a:spcPts val="0"/>
              </a:spcAft>
              <a:defRPr sz="1200">
                <a:latin typeface="+mn-lt"/>
                <a:ea typeface="+mn-ea"/>
                <a:cs typeface="+mn-cs"/>
              </a:defRPr>
            </a:lvl1pPr>
          </a:lstStyle>
          <a:p>
            <a:pPr>
              <a:defRPr/>
            </a:pPr>
            <a:endParaRPr lang="nb-NO"/>
          </a:p>
        </p:txBody>
      </p:sp>
      <p:sp>
        <p:nvSpPr>
          <p:cNvPr id="7" name="Plassholder for lysbildenumm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fontAlgn="auto">
              <a:spcBef>
                <a:spcPts val="0"/>
              </a:spcBef>
              <a:spcAft>
                <a:spcPts val="0"/>
              </a:spcAft>
              <a:defRPr sz="1200" smtClean="0">
                <a:latin typeface="+mn-lt"/>
                <a:ea typeface="+mn-ea"/>
                <a:cs typeface="+mn-cs"/>
              </a:defRPr>
            </a:lvl1pPr>
          </a:lstStyle>
          <a:p>
            <a:pPr>
              <a:defRPr/>
            </a:pPr>
            <a:fld id="{56B74B50-57CA-1945-A4A9-F18B0F3A212E}" type="slidenum">
              <a:rPr lang="nb-NO"/>
              <a:pPr>
                <a:defRPr/>
              </a:pPr>
              <a:t>‹#›</a:t>
            </a:fld>
            <a:endParaRPr lang="nb-NO"/>
          </a:p>
        </p:txBody>
      </p:sp>
    </p:spTree>
    <p:extLst>
      <p:ext uri="{BB962C8B-B14F-4D97-AF65-F5344CB8AC3E}">
        <p14:creationId xmlns:p14="http://schemas.microsoft.com/office/powerpoint/2010/main" val="756668234"/>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fontAlgn="base">
      <a:spcBef>
        <a:spcPct val="30000"/>
      </a:spcBef>
      <a:spcAft>
        <a:spcPct val="0"/>
      </a:spcAft>
      <a:defRPr sz="1200" kern="1200">
        <a:solidFill>
          <a:schemeClr val="tx1"/>
        </a:solidFill>
        <a:latin typeface="+mn-lt"/>
        <a:ea typeface="ＭＳ Ｐゴシック" charset="0"/>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0"/>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0"/>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a:t>Hello everybody,</a:t>
            </a:r>
          </a:p>
          <a:p>
            <a:endParaRPr lang="en-US" dirty="0"/>
          </a:p>
          <a:p>
            <a:r>
              <a:rPr lang="en-US" dirty="0"/>
              <a:t>My name is Arne Eriksen, I`m a Sergeant first class and I work as an Executive officer at the Norwegian Joint Headquarters.</a:t>
            </a:r>
          </a:p>
          <a:p>
            <a:r>
              <a:rPr lang="en-US" dirty="0"/>
              <a:t>This picture shows a how it was in </a:t>
            </a:r>
            <a:r>
              <a:rPr lang="en-US" dirty="0" err="1"/>
              <a:t>Bodø</a:t>
            </a:r>
            <a:r>
              <a:rPr lang="en-US" dirty="0"/>
              <a:t> in the </a:t>
            </a:r>
            <a:r>
              <a:rPr lang="en-US" dirty="0" err="1"/>
              <a:t>Northeren</a:t>
            </a:r>
            <a:r>
              <a:rPr lang="en-US" dirty="0"/>
              <a:t> parts of Norway when I left a couples of days a go.</a:t>
            </a:r>
          </a:p>
        </p:txBody>
      </p:sp>
      <p:sp>
        <p:nvSpPr>
          <p:cNvPr id="4" name="Plassholder for lysbildenummer 3"/>
          <p:cNvSpPr>
            <a:spLocks noGrp="1"/>
          </p:cNvSpPr>
          <p:nvPr>
            <p:ph type="sldNum" sz="quarter" idx="10"/>
          </p:nvPr>
        </p:nvSpPr>
        <p:spPr/>
        <p:txBody>
          <a:bodyPr/>
          <a:lstStyle/>
          <a:p>
            <a:pPr>
              <a:defRPr/>
            </a:pPr>
            <a:fld id="{56B74B50-57CA-1945-A4A9-F18B0F3A212E}" type="slidenum">
              <a:rPr lang="nb-NO" smtClean="0"/>
              <a:pPr>
                <a:defRPr/>
              </a:pPr>
              <a:t>1</a:t>
            </a:fld>
            <a:endParaRPr lang="nb-NO"/>
          </a:p>
        </p:txBody>
      </p:sp>
    </p:spTree>
    <p:extLst>
      <p:ext uri="{BB962C8B-B14F-4D97-AF65-F5344CB8AC3E}">
        <p14:creationId xmlns:p14="http://schemas.microsoft.com/office/powerpoint/2010/main" val="1080569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noProof="0" dirty="0"/>
              <a:t>Last year my former chief CAX (</a:t>
            </a:r>
            <a:r>
              <a:rPr lang="en-US" noProof="0" dirty="0" err="1"/>
              <a:t>Sveinung</a:t>
            </a:r>
            <a:r>
              <a:rPr lang="en-US" noProof="0" dirty="0"/>
              <a:t> </a:t>
            </a:r>
            <a:r>
              <a:rPr lang="en-US" noProof="0" dirty="0" err="1"/>
              <a:t>Hegge</a:t>
            </a:r>
            <a:r>
              <a:rPr lang="en-US" noProof="0" dirty="0"/>
              <a:t>) talked about how we at the Norwegian Joint Headquarters have tried to include simulation and JTLS-GO into our LIVE exercises</a:t>
            </a:r>
          </a:p>
          <a:p>
            <a:r>
              <a:rPr lang="en-US" noProof="0" dirty="0"/>
              <a:t>He talked about how we did this on Nordic response 2024 and from earlier we have also done this on Cold Response 2022. The last exercise we had now in March was Joint Viking 2025 and we did it there as well.</a:t>
            </a:r>
          </a:p>
          <a:p>
            <a:r>
              <a:rPr lang="en-US" noProof="0" dirty="0"/>
              <a:t>We will continue to have these hybrid Exercises as one of our main </a:t>
            </a:r>
            <a:r>
              <a:rPr lang="en-US" noProof="0" dirty="0" err="1"/>
              <a:t>priorties</a:t>
            </a:r>
            <a:r>
              <a:rPr lang="en-US" noProof="0" dirty="0"/>
              <a:t>.</a:t>
            </a:r>
          </a:p>
          <a:p>
            <a:endParaRPr lang="en-US" noProof="0" dirty="0"/>
          </a:p>
          <a:p>
            <a:r>
              <a:rPr lang="en-US" noProof="0" dirty="0"/>
              <a:t>We will still focus on traditional CPX/CAX exercises and that will be the arena where we are able to shine the most since all the forces are simulated. As always we will conduct at least one big exercise like this each year and to be able to do this we will do smaller internal exercises in order to train our operators.</a:t>
            </a:r>
          </a:p>
          <a:p>
            <a:endParaRPr lang="en-US" noProof="0" dirty="0"/>
          </a:p>
          <a:p>
            <a:r>
              <a:rPr lang="en-US" noProof="0" dirty="0"/>
              <a:t>We will always have training of internal personnel as one of our main priorities because of a high turnover in our group. We have conscripts that`s only with us for one year before we get new ones, and we hire some conscripts that stays for us for 2-3 years before they want to move on to other positions.</a:t>
            </a:r>
          </a:p>
          <a:p>
            <a:r>
              <a:rPr lang="en-US" noProof="0" dirty="0"/>
              <a:t>Because of this high turnover it`s really important to have a good education program internal and also use the possibilities that lies with the Center of </a:t>
            </a:r>
            <a:r>
              <a:rPr lang="en-US" noProof="0" dirty="0" err="1"/>
              <a:t>Exelence</a:t>
            </a:r>
            <a:r>
              <a:rPr lang="en-US" noProof="0" dirty="0"/>
              <a:t> and Joint Warfare center for courses and training.</a:t>
            </a:r>
          </a:p>
          <a:p>
            <a:endParaRPr lang="en-US" noProof="0" dirty="0"/>
          </a:p>
          <a:p>
            <a:r>
              <a:rPr lang="en-US" noProof="0" dirty="0"/>
              <a:t>One of our priorities is to support the JWC when we have the possibility to do that. They have more experienced operators than us and we also have a bigger turnover on our operators. So with that in mind, supporting JWC on exercises is a good way of training our operators at time same time as we are building a network together with to skilled staff at the JWC.</a:t>
            </a:r>
          </a:p>
        </p:txBody>
      </p:sp>
      <p:sp>
        <p:nvSpPr>
          <p:cNvPr id="4" name="Plassholder for lysbildenummer 3"/>
          <p:cNvSpPr>
            <a:spLocks noGrp="1"/>
          </p:cNvSpPr>
          <p:nvPr>
            <p:ph type="sldNum" sz="quarter" idx="10"/>
          </p:nvPr>
        </p:nvSpPr>
        <p:spPr/>
        <p:txBody>
          <a:bodyPr/>
          <a:lstStyle/>
          <a:p>
            <a:pPr>
              <a:defRPr/>
            </a:pPr>
            <a:fld id="{56B74B50-57CA-1945-A4A9-F18B0F3A212E}" type="slidenum">
              <a:rPr lang="nb-NO" smtClean="0"/>
              <a:pPr>
                <a:defRPr/>
              </a:pPr>
              <a:t>2</a:t>
            </a:fld>
            <a:endParaRPr lang="nb-NO"/>
          </a:p>
        </p:txBody>
      </p:sp>
    </p:spTree>
    <p:extLst>
      <p:ext uri="{BB962C8B-B14F-4D97-AF65-F5344CB8AC3E}">
        <p14:creationId xmlns:p14="http://schemas.microsoft.com/office/powerpoint/2010/main" val="2941256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a:p>
            <a:r>
              <a:rPr lang="en-US" noProof="0" dirty="0"/>
              <a:t>The impact simulation have had on these exercises have been very different because of the size of the exercise and who`s the training audience.</a:t>
            </a:r>
          </a:p>
          <a:p>
            <a:r>
              <a:rPr lang="en-US" noProof="0" dirty="0"/>
              <a:t>Cold response was a small exercise and the first time we tried to combine simulated and LIVE forces in the same picture. We did this only to facilitate for parts of the </a:t>
            </a:r>
            <a:r>
              <a:rPr lang="en-US" noProof="0" dirty="0" err="1"/>
              <a:t>Norweigan</a:t>
            </a:r>
            <a:r>
              <a:rPr lang="en-US" noProof="0" dirty="0"/>
              <a:t> Joint Headquarters, but still we did combined the different feeds into a C2 system.</a:t>
            </a:r>
          </a:p>
          <a:p>
            <a:r>
              <a:rPr lang="en-US" noProof="0" dirty="0"/>
              <a:t>For Nordic Response 2024 it was a big exercise with participations all the way up to strategic level and our simulation was part of the COP together with the LIVE forces. This meant that the decision makers had to take decisions without actually know if the forces were live or simulated.</a:t>
            </a:r>
          </a:p>
          <a:p>
            <a:r>
              <a:rPr lang="en-US" noProof="0" dirty="0"/>
              <a:t>For Joint Viking 2025 the tactical level was the Primary training audience and they were well aware of which forces that were live on the ground and not. But still they used the COP an the entire picture to make there </a:t>
            </a:r>
            <a:r>
              <a:rPr lang="en-US" noProof="0" dirty="0" err="1"/>
              <a:t>dicisions</a:t>
            </a:r>
            <a:r>
              <a:rPr lang="en-US" noProof="0" dirty="0"/>
              <a:t>.</a:t>
            </a:r>
          </a:p>
        </p:txBody>
      </p:sp>
      <p:sp>
        <p:nvSpPr>
          <p:cNvPr id="4" name="Plassholder for lysbildenummer 3"/>
          <p:cNvSpPr>
            <a:spLocks noGrp="1"/>
          </p:cNvSpPr>
          <p:nvPr>
            <p:ph type="sldNum" sz="quarter" idx="10"/>
          </p:nvPr>
        </p:nvSpPr>
        <p:spPr/>
        <p:txBody>
          <a:bodyPr/>
          <a:lstStyle/>
          <a:p>
            <a:pPr>
              <a:defRPr/>
            </a:pPr>
            <a:fld id="{56B74B50-57CA-1945-A4A9-F18B0F3A212E}" type="slidenum">
              <a:rPr lang="nb-NO" smtClean="0"/>
              <a:pPr>
                <a:defRPr/>
              </a:pPr>
              <a:t>3</a:t>
            </a:fld>
            <a:endParaRPr lang="nb-NO"/>
          </a:p>
        </p:txBody>
      </p:sp>
    </p:spTree>
    <p:extLst>
      <p:ext uri="{BB962C8B-B14F-4D97-AF65-F5344CB8AC3E}">
        <p14:creationId xmlns:p14="http://schemas.microsoft.com/office/powerpoint/2010/main" val="1323166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noProof="0" dirty="0"/>
              <a:t>When we are looking forward we are looking forward together with NATO and have adjusted are exercise cycle to match NATO`s 3 year cycle with an increasing ambition for each year. This is the plan for the LIVE exercises, but since we are treating them as HYBRID exercises it as an impact on our simulation team also.</a:t>
            </a:r>
          </a:p>
          <a:p>
            <a:r>
              <a:rPr lang="en-US" noProof="0" dirty="0"/>
              <a:t>And that is our main goal now, continue with HYBRID exercises and do the best we can to have an impact for HQ`s on a live exercise where the amount of troops on the ground is lower than the exercise wanted. We also see that when we are present with our CAX team on these LIVE (Hybrid) exercises we get request during the exercise to do more than what was planed because it is needed to help Training Audience reach their Training Objectives.</a:t>
            </a:r>
          </a:p>
          <a:p>
            <a:endParaRPr lang="en-US" noProof="0" dirty="0"/>
          </a:p>
          <a:p>
            <a:r>
              <a:rPr lang="en-US" noProof="0" dirty="0"/>
              <a:t>I started at the CAX team at NJHQ in 2021 and early there was not to much talk about it, but the last 2 years and more now the last year I have hear people talk about connecting JTLS-GO together with lower level simulation systems. And also from participation on CWIX I see that the M&amp;S area there has been growing and the same topic has been presented there.</a:t>
            </a:r>
          </a:p>
          <a:p>
            <a:r>
              <a:rPr lang="en-US" noProof="0" dirty="0"/>
              <a:t>The main thing here is that people want to exploit our truth from an operational/strategic level into the tactical/sub-tactical level to act out parts of an exercise there. The most recent case is with the Norwegian </a:t>
            </a:r>
            <a:r>
              <a:rPr lang="en-US" noProof="0" dirty="0" err="1"/>
              <a:t>Batlelab</a:t>
            </a:r>
            <a:r>
              <a:rPr lang="en-US" noProof="0" dirty="0"/>
              <a:t> and experimentation where they are exploring and experimenting with some different simulation systems and they want to see how and if these can be connected to the JTLS-GO. Of course this will demand more of the people planning the exercises when they want to have detailed training objectives on different levels. It would also be nice to see the result of a simulation from a tactical simulation coming back into the JTLS-GO.</a:t>
            </a:r>
          </a:p>
          <a:p>
            <a:endParaRPr lang="en-US" noProof="0" dirty="0"/>
          </a:p>
          <a:p>
            <a:r>
              <a:rPr lang="en-US" noProof="0" dirty="0"/>
              <a:t>Now that our close neighbors Finland and Sweden have join the alliance we want to explore more of the opportunity to simulate together with them. Maybe in the future we can have a Nordic simulation center or at least a Nordic simulation forum and we are able the plan the simulation part of CPX`s and/or Hybrid exercises together.</a:t>
            </a:r>
          </a:p>
        </p:txBody>
      </p:sp>
      <p:sp>
        <p:nvSpPr>
          <p:cNvPr id="4" name="Plassholder for lysbildenummer 3"/>
          <p:cNvSpPr>
            <a:spLocks noGrp="1"/>
          </p:cNvSpPr>
          <p:nvPr>
            <p:ph type="sldNum" sz="quarter" idx="10"/>
          </p:nvPr>
        </p:nvSpPr>
        <p:spPr/>
        <p:txBody>
          <a:bodyPr/>
          <a:lstStyle/>
          <a:p>
            <a:pPr>
              <a:defRPr/>
            </a:pPr>
            <a:fld id="{56B74B50-57CA-1945-A4A9-F18B0F3A212E}" type="slidenum">
              <a:rPr lang="nb-NO" smtClean="0"/>
              <a:pPr>
                <a:defRPr/>
              </a:pPr>
              <a:t>4</a:t>
            </a:fld>
            <a:endParaRPr lang="nb-NO"/>
          </a:p>
        </p:txBody>
      </p:sp>
    </p:spTree>
    <p:extLst>
      <p:ext uri="{BB962C8B-B14F-4D97-AF65-F5344CB8AC3E}">
        <p14:creationId xmlns:p14="http://schemas.microsoft.com/office/powerpoint/2010/main" val="3572381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a:defRPr/>
            </a:pPr>
            <a:fld id="{56B74B50-57CA-1945-A4A9-F18B0F3A212E}" type="slidenum">
              <a:rPr lang="nb-NO" smtClean="0"/>
              <a:pPr>
                <a:defRPr/>
              </a:pPr>
              <a:t>5</a:t>
            </a:fld>
            <a:endParaRPr lang="nb-NO"/>
          </a:p>
        </p:txBody>
      </p:sp>
    </p:spTree>
    <p:extLst>
      <p:ext uri="{BB962C8B-B14F-4D97-AF65-F5344CB8AC3E}">
        <p14:creationId xmlns:p14="http://schemas.microsoft.com/office/powerpoint/2010/main" val="29687554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cxnSp>
        <p:nvCxnSpPr>
          <p:cNvPr id="6" name="Rett linje 5"/>
          <p:cNvCxnSpPr/>
          <p:nvPr/>
        </p:nvCxnSpPr>
        <p:spPr>
          <a:xfrm>
            <a:off x="1995488" y="2982913"/>
            <a:ext cx="598487" cy="0"/>
          </a:xfrm>
          <a:prstGeom prst="line">
            <a:avLst/>
          </a:prstGeom>
          <a:ln w="6350">
            <a:solidFill>
              <a:srgbClr val="D7D7D7"/>
            </a:solidFill>
          </a:ln>
          <a:effectLst/>
        </p:spPr>
        <p:style>
          <a:lnRef idx="2">
            <a:schemeClr val="accent1"/>
          </a:lnRef>
          <a:fillRef idx="0">
            <a:schemeClr val="accent1"/>
          </a:fillRef>
          <a:effectRef idx="1">
            <a:schemeClr val="accent1"/>
          </a:effectRef>
          <a:fontRef idx="minor">
            <a:schemeClr val="tx1"/>
          </a:fontRef>
        </p:style>
      </p:cxnSp>
      <p:cxnSp>
        <p:nvCxnSpPr>
          <p:cNvPr id="7" name="Rett linje 6"/>
          <p:cNvCxnSpPr/>
          <p:nvPr/>
        </p:nvCxnSpPr>
        <p:spPr>
          <a:xfrm>
            <a:off x="4505325" y="0"/>
            <a:ext cx="0" cy="5143500"/>
          </a:xfrm>
          <a:prstGeom prst="line">
            <a:avLst/>
          </a:prstGeom>
          <a:ln w="6350">
            <a:solidFill>
              <a:schemeClr val="bg1">
                <a:lumMod val="90000"/>
              </a:schemeClr>
            </a:solidFill>
          </a:ln>
          <a:effectLst/>
        </p:spPr>
        <p:style>
          <a:lnRef idx="2">
            <a:schemeClr val="accent1"/>
          </a:lnRef>
          <a:fillRef idx="0">
            <a:schemeClr val="accent1"/>
          </a:fillRef>
          <a:effectRef idx="1">
            <a:schemeClr val="accent1"/>
          </a:effectRef>
          <a:fontRef idx="minor">
            <a:schemeClr val="tx1"/>
          </a:fontRef>
        </p:style>
      </p:cxnSp>
      <p:pic>
        <p:nvPicPr>
          <p:cNvPr id="8" name="Bilde 5" descr="Forsvaret_logo_midtstilt_cmyk_sort.eps"/>
          <p:cNvPicPr>
            <a:picLocks noChangeAspect="1"/>
          </p:cNvPicPr>
          <p:nvPr/>
        </p:nvPicPr>
        <p:blipFill>
          <a:blip r:embed="rId2">
            <a:extLst>
              <a:ext uri="{28A0092B-C50C-407E-A947-70E740481C1C}">
                <a14:useLocalDpi xmlns:a14="http://schemas.microsoft.com/office/drawing/2010/main" val="0"/>
              </a:ext>
            </a:extLst>
          </a:blip>
          <a:srcRect l="17599" r="22554" b="23276"/>
          <a:stretch>
            <a:fillRect/>
          </a:stretch>
        </p:blipFill>
        <p:spPr bwMode="auto">
          <a:xfrm>
            <a:off x="1985963" y="349250"/>
            <a:ext cx="611187"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Tittel 1"/>
          <p:cNvSpPr>
            <a:spLocks noGrp="1"/>
          </p:cNvSpPr>
          <p:nvPr>
            <p:ph type="ctrTitle"/>
          </p:nvPr>
        </p:nvSpPr>
        <p:spPr>
          <a:xfrm>
            <a:off x="382590" y="2080834"/>
            <a:ext cx="3777443" cy="798008"/>
          </a:xfrm>
          <a:prstGeom prst="rect">
            <a:avLst/>
          </a:prstGeom>
        </p:spPr>
        <p:txBody>
          <a:bodyPr anchor="b">
            <a:noAutofit/>
          </a:bodyPr>
          <a:lstStyle>
            <a:lvl1pPr algn="ctr">
              <a:defRPr sz="2200" spc="0" baseline="0">
                <a:solidFill>
                  <a:srgbClr val="191919"/>
                </a:solidFill>
                <a:latin typeface="Cambria"/>
                <a:cs typeface="Cambria"/>
              </a:defRPr>
            </a:lvl1pPr>
          </a:lstStyle>
          <a:p>
            <a:r>
              <a:rPr lang="en-US"/>
              <a:t>Click to edit Master title style</a:t>
            </a:r>
            <a:endParaRPr lang="nb-NO" dirty="0"/>
          </a:p>
        </p:txBody>
      </p:sp>
      <p:sp>
        <p:nvSpPr>
          <p:cNvPr id="71" name="Undertittel 2"/>
          <p:cNvSpPr>
            <a:spLocks noGrp="1"/>
          </p:cNvSpPr>
          <p:nvPr>
            <p:ph type="subTitle" idx="1"/>
          </p:nvPr>
        </p:nvSpPr>
        <p:spPr>
          <a:xfrm>
            <a:off x="382589" y="3053056"/>
            <a:ext cx="3777445" cy="693530"/>
          </a:xfrm>
          <a:prstGeom prst="rect">
            <a:avLst/>
          </a:prstGeom>
        </p:spPr>
        <p:txBody>
          <a:bodyPr anchor="t">
            <a:normAutofit/>
          </a:bodyPr>
          <a:lstStyle>
            <a:lvl1pPr marL="0" indent="0" algn="ctr">
              <a:buNone/>
              <a:defRPr sz="1600" b="0" i="1">
                <a:solidFill>
                  <a:schemeClr val="bg1">
                    <a:lumMod val="50000"/>
                  </a:schemeClr>
                </a:solidFill>
                <a:latin typeface="Cambria"/>
                <a:cs typeface="Cambr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b-NO" dirty="0"/>
          </a:p>
        </p:txBody>
      </p:sp>
      <p:sp>
        <p:nvSpPr>
          <p:cNvPr id="9" name="Plassholder for dato 3"/>
          <p:cNvSpPr>
            <a:spLocks noGrp="1"/>
          </p:cNvSpPr>
          <p:nvPr>
            <p:ph type="dt" sz="half" idx="15"/>
          </p:nvPr>
        </p:nvSpPr>
        <p:spPr>
          <a:xfrm>
            <a:off x="381000" y="4144963"/>
            <a:ext cx="3787775" cy="233362"/>
          </a:xfrm>
          <a:prstGeom prst="rect">
            <a:avLst/>
          </a:prstGeom>
        </p:spPr>
        <p:txBody>
          <a:bodyPr/>
          <a:lstStyle>
            <a:lvl1pPr algn="ctr" fontAlgn="auto">
              <a:spcBef>
                <a:spcPts val="0"/>
              </a:spcBef>
              <a:spcAft>
                <a:spcPts val="0"/>
              </a:spcAft>
              <a:defRPr sz="800" smtClean="0">
                <a:solidFill>
                  <a:schemeClr val="bg1">
                    <a:lumMod val="65000"/>
                  </a:schemeClr>
                </a:solidFill>
                <a:latin typeface="Cambria"/>
                <a:ea typeface="+mn-ea"/>
                <a:cs typeface="Cambria"/>
              </a:defRPr>
            </a:lvl1pPr>
          </a:lstStyle>
          <a:p>
            <a:pPr>
              <a:defRPr/>
            </a:pPr>
            <a:fld id="{0770BB68-4EA6-44ED-A26D-2DD18F52FBCB}" type="datetime3">
              <a:rPr lang="en-US" smtClean="0">
                <a:solidFill>
                  <a:srgbClr val="EFEFEF">
                    <a:lumMod val="65000"/>
                  </a:srgbClr>
                </a:solidFill>
              </a:rPr>
              <a:t>10 April 2025</a:t>
            </a:fld>
            <a:endParaRPr lang="nb-NO" dirty="0">
              <a:solidFill>
                <a:srgbClr val="EFEFEF">
                  <a:lumMod val="65000"/>
                </a:srgbClr>
              </a:solidFill>
            </a:endParaRPr>
          </a:p>
        </p:txBody>
      </p:sp>
      <p:sp>
        <p:nvSpPr>
          <p:cNvPr id="10" name="Plassholder for bunntekst 4"/>
          <p:cNvSpPr>
            <a:spLocks noGrp="1"/>
          </p:cNvSpPr>
          <p:nvPr>
            <p:ph type="ftr" sz="quarter" idx="16"/>
          </p:nvPr>
        </p:nvSpPr>
        <p:spPr>
          <a:xfrm>
            <a:off x="381000" y="3973513"/>
            <a:ext cx="3787775" cy="231775"/>
          </a:xfrm>
          <a:prstGeom prst="rect">
            <a:avLst/>
          </a:prstGeom>
        </p:spPr>
        <p:txBody>
          <a:bodyPr/>
          <a:lstStyle>
            <a:lvl1pPr algn="ctr" fontAlgn="auto">
              <a:spcBef>
                <a:spcPts val="0"/>
              </a:spcBef>
              <a:spcAft>
                <a:spcPts val="0"/>
              </a:spcAft>
              <a:defRPr sz="800" dirty="0" smtClean="0">
                <a:solidFill>
                  <a:srgbClr val="A6A6A6"/>
                </a:solidFill>
                <a:latin typeface="Cambria"/>
                <a:ea typeface="+mn-ea"/>
                <a:cs typeface="Cambria"/>
              </a:defRPr>
            </a:lvl1pPr>
          </a:lstStyle>
          <a:p>
            <a:pPr>
              <a:defRPr/>
            </a:pPr>
            <a:r>
              <a:rPr lang="en-US"/>
              <a:t>Norwegian Joint Headquarters J7 CAX </a:t>
            </a:r>
            <a:endParaRPr lang="nb-NO"/>
          </a:p>
        </p:txBody>
      </p:sp>
      <p:sp>
        <p:nvSpPr>
          <p:cNvPr id="15" name="Plassholder for bilde 3"/>
          <p:cNvSpPr>
            <a:spLocks noGrp="1"/>
          </p:cNvSpPr>
          <p:nvPr>
            <p:ph type="pic" sz="quarter" idx="17"/>
          </p:nvPr>
        </p:nvSpPr>
        <p:spPr>
          <a:xfrm>
            <a:off x="4596684" y="96684"/>
            <a:ext cx="4453737" cy="4950000"/>
          </a:xfrm>
          <a:prstGeom prst="rect">
            <a:avLst/>
          </a:prstGeom>
        </p:spPr>
        <p:txBody>
          <a:bodyPr vert="horz"/>
          <a:lstStyle>
            <a:lvl1pPr marL="0" indent="0" algn="ctr">
              <a:buFontTx/>
              <a:buNone/>
              <a:defRPr>
                <a:solidFill>
                  <a:schemeClr val="tx1">
                    <a:lumMod val="50000"/>
                    <a:lumOff val="50000"/>
                  </a:schemeClr>
                </a:solidFill>
              </a:defRPr>
            </a:lvl1pPr>
          </a:lstStyle>
          <a:p>
            <a:pPr lvl="0"/>
            <a:r>
              <a:rPr lang="en-US" noProof="0"/>
              <a:t>Click icon to add picture</a:t>
            </a:r>
            <a:endParaRPr lang="nb-NO" noProof="0" dirty="0"/>
          </a:p>
        </p:txBody>
      </p:sp>
      <p:pic>
        <p:nvPicPr>
          <p:cNvPr id="12" name="Bilde 11" descr="Armed_Forces_logo_cmyk_sort3.eps"/>
          <p:cNvPicPr>
            <a:picLocks noChangeAspect="1"/>
          </p:cNvPicPr>
          <p:nvPr userDrawn="1"/>
        </p:nvPicPr>
        <p:blipFill rotWithShape="1">
          <a:blip r:embed="rId3">
            <a:extLst>
              <a:ext uri="{28A0092B-C50C-407E-A947-70E740481C1C}">
                <a14:useLocalDpi xmlns:a14="http://schemas.microsoft.com/office/drawing/2010/main" val="0"/>
              </a:ext>
            </a:extLst>
          </a:blip>
          <a:srcRect l="16906"/>
          <a:stretch/>
        </p:blipFill>
        <p:spPr>
          <a:xfrm>
            <a:off x="1524000" y="4678948"/>
            <a:ext cx="1544053" cy="347539"/>
          </a:xfrm>
          <a:prstGeom prst="rect">
            <a:avLst/>
          </a:prstGeom>
        </p:spPr>
      </p:pic>
    </p:spTree>
    <p:extLst>
      <p:ext uri="{BB962C8B-B14F-4D97-AF65-F5344CB8AC3E}">
        <p14:creationId xmlns:p14="http://schemas.microsoft.com/office/powerpoint/2010/main" val="3316118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nhold uten bilde - en kolonne">
    <p:spTree>
      <p:nvGrpSpPr>
        <p:cNvPr id="1" name=""/>
        <p:cNvGrpSpPr/>
        <p:nvPr/>
      </p:nvGrpSpPr>
      <p:grpSpPr>
        <a:xfrm>
          <a:off x="0" y="0"/>
          <a:ext cx="0" cy="0"/>
          <a:chOff x="0" y="0"/>
          <a:chExt cx="0" cy="0"/>
        </a:xfrm>
      </p:grpSpPr>
      <p:cxnSp>
        <p:nvCxnSpPr>
          <p:cNvPr id="4" name="Rett linje 3"/>
          <p:cNvCxnSpPr/>
          <p:nvPr/>
        </p:nvCxnSpPr>
        <p:spPr>
          <a:xfrm>
            <a:off x="4271963" y="1223184"/>
            <a:ext cx="600075" cy="0"/>
          </a:xfrm>
          <a:prstGeom prst="line">
            <a:avLst/>
          </a:prstGeom>
          <a:ln w="6350">
            <a:solidFill>
              <a:srgbClr val="D7D7D7"/>
            </a:solidFill>
          </a:ln>
          <a:effectLst/>
        </p:spPr>
        <p:style>
          <a:lnRef idx="2">
            <a:schemeClr val="accent1"/>
          </a:lnRef>
          <a:fillRef idx="0">
            <a:schemeClr val="accent1"/>
          </a:fillRef>
          <a:effectRef idx="1">
            <a:schemeClr val="accent1"/>
          </a:effectRef>
          <a:fontRef idx="minor">
            <a:schemeClr val="tx1"/>
          </a:fontRef>
        </p:style>
      </p:cxnSp>
      <p:sp>
        <p:nvSpPr>
          <p:cNvPr id="11" name="Plassholder for innhold 5"/>
          <p:cNvSpPr>
            <a:spLocks noGrp="1"/>
          </p:cNvSpPr>
          <p:nvPr>
            <p:ph sz="quarter" idx="10"/>
          </p:nvPr>
        </p:nvSpPr>
        <p:spPr>
          <a:xfrm>
            <a:off x="1910292" y="1276046"/>
            <a:ext cx="5312834" cy="3417662"/>
          </a:xfrm>
          <a:prstGeom prst="rect">
            <a:avLst/>
          </a:prstGeom>
          <a:noFill/>
        </p:spPr>
        <p:txBody>
          <a:bodyPr vert="horz" numCol="1" spcCol="1440000" anchor="t">
            <a:normAutofit/>
          </a:bodyPr>
          <a:lstStyle>
            <a:lvl1pPr marL="198000" indent="-162000">
              <a:lnSpc>
                <a:spcPct val="100000"/>
              </a:lnSpc>
              <a:buSzPct val="75000"/>
              <a:buFont typeface="Wingdings" charset="2"/>
              <a:buChar char="§"/>
              <a:defRPr sz="1600">
                <a:solidFill>
                  <a:srgbClr val="191919"/>
                </a:solidFill>
                <a:latin typeface="Cambria"/>
                <a:cs typeface="Cambria"/>
              </a:defRPr>
            </a:lvl1pPr>
            <a:lvl2pPr marL="561600" indent="-234000">
              <a:defRPr sz="1600">
                <a:solidFill>
                  <a:srgbClr val="191919"/>
                </a:solidFill>
                <a:latin typeface="Cambria"/>
                <a:cs typeface="Cambria"/>
              </a:defRPr>
            </a:lvl2pPr>
            <a:lvl3pPr marL="928800" indent="-198000">
              <a:buSzPct val="75000"/>
              <a:buFont typeface="Wingdings" charset="2"/>
              <a:buChar char="§"/>
              <a:defRPr sz="1600">
                <a:solidFill>
                  <a:srgbClr val="191919"/>
                </a:solidFill>
                <a:latin typeface="Cambria"/>
                <a:cs typeface="Cambria"/>
              </a:defRPr>
            </a:lvl3pPr>
            <a:lvl4pPr marL="1494000">
              <a:defRPr sz="1600">
                <a:solidFill>
                  <a:srgbClr val="191919"/>
                </a:solidFill>
                <a:latin typeface="Cambria"/>
                <a:cs typeface="Cambria"/>
              </a:defRPr>
            </a:lvl4pPr>
            <a:lvl5pPr marL="2023200" indent="-198000">
              <a:buSzPct val="75000"/>
              <a:buFont typeface="Wingdings" charset="2"/>
              <a:buChar char="§"/>
              <a:defRPr sz="1600">
                <a:solidFill>
                  <a:srgbClr val="191919"/>
                </a:solidFill>
                <a:latin typeface="Cambria"/>
                <a:cs typeface="Cambria"/>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12" name="Tittel 6"/>
          <p:cNvSpPr>
            <a:spLocks noGrp="1"/>
          </p:cNvSpPr>
          <p:nvPr>
            <p:ph type="title"/>
          </p:nvPr>
        </p:nvSpPr>
        <p:spPr>
          <a:xfrm>
            <a:off x="1911349" y="546551"/>
            <a:ext cx="5313364" cy="589644"/>
          </a:xfrm>
          <a:prstGeom prst="rect">
            <a:avLst/>
          </a:prstGeom>
        </p:spPr>
        <p:txBody>
          <a:bodyPr vert="horz" anchor="b"/>
          <a:lstStyle>
            <a:lvl1pPr algn="ctr">
              <a:defRPr sz="2000" i="1" spc="0" baseline="0">
                <a:solidFill>
                  <a:srgbClr val="191919"/>
                </a:solidFill>
                <a:latin typeface="Cambria"/>
                <a:cs typeface="Cambria"/>
              </a:defRPr>
            </a:lvl1pPr>
          </a:lstStyle>
          <a:p>
            <a:r>
              <a:rPr lang="en-US"/>
              <a:t>Click to edit Master title style</a:t>
            </a:r>
            <a:endParaRPr lang="nb-NO" dirty="0"/>
          </a:p>
        </p:txBody>
      </p:sp>
      <p:sp>
        <p:nvSpPr>
          <p:cNvPr id="6" name="Plassholder for bunntekst 3"/>
          <p:cNvSpPr>
            <a:spLocks noGrp="1"/>
          </p:cNvSpPr>
          <p:nvPr>
            <p:ph type="ftr" sz="quarter" idx="11"/>
          </p:nvPr>
        </p:nvSpPr>
        <p:spPr>
          <a:xfrm>
            <a:off x="625475" y="392113"/>
            <a:ext cx="1760538" cy="238125"/>
          </a:xfrm>
          <a:prstGeom prst="rect">
            <a:avLst/>
          </a:prstGeom>
        </p:spPr>
        <p:txBody>
          <a:bodyPr vert="horz" lIns="91440" tIns="45720" rIns="91440" bIns="45720" rtlCol="0" anchor="t"/>
          <a:lstStyle>
            <a:lvl1pPr algn="l" fontAlgn="auto">
              <a:spcBef>
                <a:spcPts val="0"/>
              </a:spcBef>
              <a:spcAft>
                <a:spcPts val="0"/>
              </a:spcAft>
              <a:defRPr sz="700" dirty="0" smtClean="0">
                <a:solidFill>
                  <a:schemeClr val="tx1"/>
                </a:solidFill>
                <a:latin typeface="FORSVARET-Medium"/>
                <a:ea typeface="+mn-ea"/>
                <a:cs typeface="FORSVARET-Medium"/>
              </a:defRPr>
            </a:lvl1pPr>
          </a:lstStyle>
          <a:p>
            <a:pPr>
              <a:defRPr/>
            </a:pPr>
            <a:r>
              <a:rPr lang="en-US">
                <a:solidFill>
                  <a:srgbClr val="191919"/>
                </a:solidFill>
              </a:rPr>
              <a:t>Norwegian Joint Headquarters J7 CAX </a:t>
            </a:r>
            <a:endParaRPr lang="nb-NO">
              <a:solidFill>
                <a:srgbClr val="191919"/>
              </a:solidFill>
            </a:endParaRPr>
          </a:p>
        </p:txBody>
      </p:sp>
      <p:sp>
        <p:nvSpPr>
          <p:cNvPr id="7" name="Plassholder for dato 7"/>
          <p:cNvSpPr>
            <a:spLocks noGrp="1"/>
          </p:cNvSpPr>
          <p:nvPr>
            <p:ph type="dt" sz="half" idx="12"/>
          </p:nvPr>
        </p:nvSpPr>
        <p:spPr>
          <a:xfrm>
            <a:off x="379413" y="4803775"/>
            <a:ext cx="2133600" cy="274638"/>
          </a:xfrm>
          <a:prstGeom prst="rect">
            <a:avLst/>
          </a:prstGeom>
        </p:spPr>
        <p:txBody>
          <a:bodyPr vert="horz" lIns="91440" tIns="45720" rIns="91440" bIns="45720" rtlCol="0" anchor="ctr"/>
          <a:lstStyle>
            <a:lvl1pPr algn="l" fontAlgn="auto">
              <a:spcBef>
                <a:spcPts val="0"/>
              </a:spcBef>
              <a:spcAft>
                <a:spcPts val="0"/>
              </a:spcAft>
              <a:defRPr sz="800" smtClean="0">
                <a:solidFill>
                  <a:srgbClr val="B2B2B2"/>
                </a:solidFill>
                <a:latin typeface="+mn-lt"/>
                <a:ea typeface="+mn-ea"/>
                <a:cs typeface="+mn-cs"/>
              </a:defRPr>
            </a:lvl1pPr>
          </a:lstStyle>
          <a:p>
            <a:pPr>
              <a:defRPr/>
            </a:pPr>
            <a:fld id="{309D289A-880C-430D-98C4-F148C4077900}" type="datetime3">
              <a:rPr lang="en-US" smtClean="0"/>
              <a:t>10 April 2025</a:t>
            </a:fld>
            <a:endParaRPr lang="nb-NO" dirty="0"/>
          </a:p>
        </p:txBody>
      </p:sp>
      <p:pic>
        <p:nvPicPr>
          <p:cNvPr id="8" name="Bilde 4" descr="Forsvaret_logo_RGB_sort3.eps"/>
          <p:cNvPicPr>
            <a:picLocks noChangeAspect="1"/>
          </p:cNvPicPr>
          <p:nvPr userDrawn="1"/>
        </p:nvPicPr>
        <p:blipFill rotWithShape="1">
          <a:blip r:embed="rId2">
            <a:extLst>
              <a:ext uri="{28A0092B-C50C-407E-A947-70E740481C1C}">
                <a14:useLocalDpi xmlns:a14="http://schemas.microsoft.com/office/drawing/2010/main" val="0"/>
              </a:ext>
            </a:extLst>
          </a:blip>
          <a:srcRect r="67611"/>
          <a:stretch/>
        </p:blipFill>
        <p:spPr bwMode="auto">
          <a:xfrm>
            <a:off x="381001" y="228600"/>
            <a:ext cx="314158"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Bilde 8" descr="Armed_Forces_logo_cmyk_sort3.eps"/>
          <p:cNvPicPr>
            <a:picLocks noChangeAspect="1"/>
          </p:cNvPicPr>
          <p:nvPr userDrawn="1"/>
        </p:nvPicPr>
        <p:blipFill rotWithShape="1">
          <a:blip r:embed="rId3">
            <a:extLst>
              <a:ext uri="{28A0092B-C50C-407E-A947-70E740481C1C}">
                <a14:useLocalDpi xmlns:a14="http://schemas.microsoft.com/office/drawing/2010/main" val="0"/>
              </a:ext>
            </a:extLst>
          </a:blip>
          <a:srcRect l="16906"/>
          <a:stretch/>
        </p:blipFill>
        <p:spPr>
          <a:xfrm>
            <a:off x="695158" y="227264"/>
            <a:ext cx="1544053" cy="347539"/>
          </a:xfrm>
          <a:prstGeom prst="rect">
            <a:avLst/>
          </a:prstGeom>
        </p:spPr>
      </p:pic>
    </p:spTree>
    <p:extLst>
      <p:ext uri="{BB962C8B-B14F-4D97-AF65-F5344CB8AC3E}">
        <p14:creationId xmlns:p14="http://schemas.microsoft.com/office/powerpoint/2010/main" val="74423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e fullskjerm">
    <p:spTree>
      <p:nvGrpSpPr>
        <p:cNvPr id="1" name=""/>
        <p:cNvGrpSpPr/>
        <p:nvPr/>
      </p:nvGrpSpPr>
      <p:grpSpPr>
        <a:xfrm>
          <a:off x="0" y="0"/>
          <a:ext cx="0" cy="0"/>
          <a:chOff x="0" y="0"/>
          <a:chExt cx="0" cy="0"/>
        </a:xfrm>
      </p:grpSpPr>
      <p:sp>
        <p:nvSpPr>
          <p:cNvPr id="6" name="Plassholder for bilde 5"/>
          <p:cNvSpPr>
            <a:spLocks noGrp="1"/>
          </p:cNvSpPr>
          <p:nvPr>
            <p:ph type="pic" sz="quarter" idx="13"/>
          </p:nvPr>
        </p:nvSpPr>
        <p:spPr>
          <a:xfrm>
            <a:off x="92075" y="95250"/>
            <a:ext cx="8959850" cy="4953000"/>
          </a:xfrm>
          <a:prstGeom prst="rect">
            <a:avLst/>
          </a:prstGeom>
        </p:spPr>
        <p:txBody>
          <a:bodyPr vert="horz"/>
          <a:lstStyle>
            <a:lvl1pPr marL="0" indent="0" algn="ctr">
              <a:buNone/>
              <a:defRPr>
                <a:solidFill>
                  <a:srgbClr val="8C8C8C"/>
                </a:solidFill>
              </a:defRPr>
            </a:lvl1pPr>
          </a:lstStyle>
          <a:p>
            <a:pPr lvl="0"/>
            <a:r>
              <a:rPr lang="en-US" noProof="0"/>
              <a:t>Click icon to add picture</a:t>
            </a:r>
            <a:endParaRPr lang="nb-NO" noProof="0" dirty="0"/>
          </a:p>
        </p:txBody>
      </p:sp>
      <p:sp>
        <p:nvSpPr>
          <p:cNvPr id="3" name="Plassholder for dato 3"/>
          <p:cNvSpPr>
            <a:spLocks noGrp="1"/>
          </p:cNvSpPr>
          <p:nvPr>
            <p:ph type="dt" sz="half" idx="14"/>
          </p:nvPr>
        </p:nvSpPr>
        <p:spPr>
          <a:xfrm>
            <a:off x="2852738" y="5475288"/>
            <a:ext cx="3787775" cy="231775"/>
          </a:xfrm>
          <a:prstGeom prst="rect">
            <a:avLst/>
          </a:prstGeom>
        </p:spPr>
        <p:txBody>
          <a:bodyPr/>
          <a:lstStyle>
            <a:lvl1pPr algn="ctr" fontAlgn="auto">
              <a:spcBef>
                <a:spcPts val="0"/>
              </a:spcBef>
              <a:spcAft>
                <a:spcPts val="0"/>
              </a:spcAft>
              <a:defRPr sz="800" smtClean="0">
                <a:solidFill>
                  <a:schemeClr val="bg1">
                    <a:lumMod val="65000"/>
                  </a:schemeClr>
                </a:solidFill>
                <a:latin typeface="Cambria"/>
                <a:ea typeface="+mn-ea"/>
                <a:cs typeface="Cambria"/>
              </a:defRPr>
            </a:lvl1pPr>
          </a:lstStyle>
          <a:p>
            <a:pPr>
              <a:defRPr/>
            </a:pPr>
            <a:fld id="{E9F4997E-F1AC-4EB2-A5FF-BAFF60D646C5}" type="datetime3">
              <a:rPr lang="en-US" smtClean="0">
                <a:solidFill>
                  <a:srgbClr val="EFEFEF">
                    <a:lumMod val="65000"/>
                  </a:srgbClr>
                </a:solidFill>
              </a:rPr>
              <a:t>10 April 2025</a:t>
            </a:fld>
            <a:endParaRPr lang="nb-NO" dirty="0">
              <a:solidFill>
                <a:srgbClr val="EFEFEF">
                  <a:lumMod val="65000"/>
                </a:srgbClr>
              </a:solidFill>
            </a:endParaRPr>
          </a:p>
        </p:txBody>
      </p:sp>
      <p:sp>
        <p:nvSpPr>
          <p:cNvPr id="4" name="Plassholder for bunntekst 4"/>
          <p:cNvSpPr>
            <a:spLocks noGrp="1"/>
          </p:cNvSpPr>
          <p:nvPr>
            <p:ph type="ftr" sz="quarter" idx="15"/>
          </p:nvPr>
        </p:nvSpPr>
        <p:spPr>
          <a:xfrm>
            <a:off x="2852738" y="5302250"/>
            <a:ext cx="3787775" cy="233363"/>
          </a:xfrm>
          <a:prstGeom prst="rect">
            <a:avLst/>
          </a:prstGeom>
        </p:spPr>
        <p:txBody>
          <a:bodyPr/>
          <a:lstStyle>
            <a:lvl1pPr algn="ctr" fontAlgn="auto">
              <a:spcBef>
                <a:spcPts val="0"/>
              </a:spcBef>
              <a:spcAft>
                <a:spcPts val="0"/>
              </a:spcAft>
              <a:defRPr sz="800" dirty="0" smtClean="0">
                <a:solidFill>
                  <a:srgbClr val="A6A6A6"/>
                </a:solidFill>
                <a:latin typeface="Cambria"/>
                <a:ea typeface="+mn-ea"/>
                <a:cs typeface="Cambria"/>
              </a:defRPr>
            </a:lvl1pPr>
          </a:lstStyle>
          <a:p>
            <a:pPr>
              <a:defRPr/>
            </a:pPr>
            <a:r>
              <a:rPr lang="en-US"/>
              <a:t>Norwegian Joint Headquarters J7 CAX </a:t>
            </a:r>
            <a:endParaRPr lang="nb-NO"/>
          </a:p>
        </p:txBody>
      </p:sp>
    </p:spTree>
    <p:extLst>
      <p:ext uri="{BB962C8B-B14F-4D97-AF65-F5344CB8AC3E}">
        <p14:creationId xmlns:p14="http://schemas.microsoft.com/office/powerpoint/2010/main" val="16506573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 bilder">
    <p:spTree>
      <p:nvGrpSpPr>
        <p:cNvPr id="1" name=""/>
        <p:cNvGrpSpPr/>
        <p:nvPr/>
      </p:nvGrpSpPr>
      <p:grpSpPr>
        <a:xfrm>
          <a:off x="0" y="0"/>
          <a:ext cx="0" cy="0"/>
          <a:chOff x="0" y="0"/>
          <a:chExt cx="0" cy="0"/>
        </a:xfrm>
      </p:grpSpPr>
      <p:sp>
        <p:nvSpPr>
          <p:cNvPr id="6" name="Plassholder for bilde 5"/>
          <p:cNvSpPr>
            <a:spLocks noGrp="1"/>
          </p:cNvSpPr>
          <p:nvPr>
            <p:ph type="pic" sz="quarter" idx="13"/>
          </p:nvPr>
        </p:nvSpPr>
        <p:spPr>
          <a:xfrm>
            <a:off x="92076" y="95250"/>
            <a:ext cx="4435108" cy="4953000"/>
          </a:xfrm>
          <a:prstGeom prst="rect">
            <a:avLst/>
          </a:prstGeom>
        </p:spPr>
        <p:txBody>
          <a:bodyPr vert="horz"/>
          <a:lstStyle>
            <a:lvl1pPr marL="0" indent="0" algn="ctr">
              <a:buNone/>
              <a:defRPr>
                <a:solidFill>
                  <a:srgbClr val="8C8C8C"/>
                </a:solidFill>
              </a:defRPr>
            </a:lvl1pPr>
          </a:lstStyle>
          <a:p>
            <a:pPr lvl="0"/>
            <a:r>
              <a:rPr lang="en-US" noProof="0"/>
              <a:t>Click icon to add picture</a:t>
            </a:r>
            <a:endParaRPr lang="nb-NO" noProof="0" dirty="0"/>
          </a:p>
        </p:txBody>
      </p:sp>
      <p:sp>
        <p:nvSpPr>
          <p:cNvPr id="3" name="Plassholder for dato 3"/>
          <p:cNvSpPr>
            <a:spLocks noGrp="1"/>
          </p:cNvSpPr>
          <p:nvPr>
            <p:ph type="dt" sz="half" idx="14"/>
          </p:nvPr>
        </p:nvSpPr>
        <p:spPr>
          <a:xfrm>
            <a:off x="2852738" y="5475288"/>
            <a:ext cx="3787775" cy="231775"/>
          </a:xfrm>
          <a:prstGeom prst="rect">
            <a:avLst/>
          </a:prstGeom>
        </p:spPr>
        <p:txBody>
          <a:bodyPr/>
          <a:lstStyle>
            <a:lvl1pPr algn="ctr" fontAlgn="auto">
              <a:spcBef>
                <a:spcPts val="0"/>
              </a:spcBef>
              <a:spcAft>
                <a:spcPts val="0"/>
              </a:spcAft>
              <a:defRPr sz="800" smtClean="0">
                <a:solidFill>
                  <a:schemeClr val="bg1">
                    <a:lumMod val="65000"/>
                  </a:schemeClr>
                </a:solidFill>
                <a:latin typeface="Cambria"/>
                <a:ea typeface="+mn-ea"/>
                <a:cs typeface="Cambria"/>
              </a:defRPr>
            </a:lvl1pPr>
          </a:lstStyle>
          <a:p>
            <a:pPr>
              <a:defRPr/>
            </a:pPr>
            <a:fld id="{1898494D-2DB0-482B-83DC-147DFB62E946}" type="datetime3">
              <a:rPr lang="en-US" smtClean="0">
                <a:solidFill>
                  <a:srgbClr val="EFEFEF">
                    <a:lumMod val="65000"/>
                  </a:srgbClr>
                </a:solidFill>
              </a:rPr>
              <a:t>10 April 2025</a:t>
            </a:fld>
            <a:endParaRPr lang="nb-NO" dirty="0">
              <a:solidFill>
                <a:srgbClr val="EFEFEF">
                  <a:lumMod val="65000"/>
                </a:srgbClr>
              </a:solidFill>
            </a:endParaRPr>
          </a:p>
        </p:txBody>
      </p:sp>
      <p:sp>
        <p:nvSpPr>
          <p:cNvPr id="4" name="Plassholder for bunntekst 4"/>
          <p:cNvSpPr>
            <a:spLocks noGrp="1"/>
          </p:cNvSpPr>
          <p:nvPr>
            <p:ph type="ftr" sz="quarter" idx="15"/>
          </p:nvPr>
        </p:nvSpPr>
        <p:spPr>
          <a:xfrm>
            <a:off x="2852738" y="5302250"/>
            <a:ext cx="3787775" cy="233363"/>
          </a:xfrm>
          <a:prstGeom prst="rect">
            <a:avLst/>
          </a:prstGeom>
        </p:spPr>
        <p:txBody>
          <a:bodyPr/>
          <a:lstStyle>
            <a:lvl1pPr algn="ctr" fontAlgn="auto">
              <a:spcBef>
                <a:spcPts val="0"/>
              </a:spcBef>
              <a:spcAft>
                <a:spcPts val="0"/>
              </a:spcAft>
              <a:defRPr sz="800" dirty="0" smtClean="0">
                <a:solidFill>
                  <a:srgbClr val="A6A6A6"/>
                </a:solidFill>
                <a:latin typeface="Cambria"/>
                <a:ea typeface="+mn-ea"/>
                <a:cs typeface="Cambria"/>
              </a:defRPr>
            </a:lvl1pPr>
          </a:lstStyle>
          <a:p>
            <a:pPr>
              <a:defRPr/>
            </a:pPr>
            <a:r>
              <a:rPr lang="en-US"/>
              <a:t>Norwegian Joint Headquarters J7 CAX </a:t>
            </a:r>
            <a:endParaRPr lang="nb-NO"/>
          </a:p>
        </p:txBody>
      </p:sp>
      <p:sp>
        <p:nvSpPr>
          <p:cNvPr id="8" name="Plassholder for bilde 5"/>
          <p:cNvSpPr>
            <a:spLocks noGrp="1"/>
          </p:cNvSpPr>
          <p:nvPr>
            <p:ph type="pic" sz="quarter" idx="16"/>
          </p:nvPr>
        </p:nvSpPr>
        <p:spPr>
          <a:xfrm>
            <a:off x="4619260" y="95250"/>
            <a:ext cx="4435108" cy="4953000"/>
          </a:xfrm>
          <a:prstGeom prst="rect">
            <a:avLst/>
          </a:prstGeom>
        </p:spPr>
        <p:txBody>
          <a:bodyPr vert="horz"/>
          <a:lstStyle>
            <a:lvl1pPr marL="0" indent="0" algn="ctr">
              <a:buNone/>
              <a:defRPr>
                <a:solidFill>
                  <a:srgbClr val="8C8C8C"/>
                </a:solidFill>
              </a:defRPr>
            </a:lvl1pPr>
          </a:lstStyle>
          <a:p>
            <a:pPr lvl="0"/>
            <a:r>
              <a:rPr lang="en-US" noProof="0"/>
              <a:t>Click icon to add picture</a:t>
            </a:r>
            <a:endParaRPr lang="nb-NO" noProof="0" dirty="0"/>
          </a:p>
        </p:txBody>
      </p:sp>
    </p:spTree>
    <p:extLst>
      <p:ext uri="{BB962C8B-B14F-4D97-AF65-F5344CB8AC3E}">
        <p14:creationId xmlns:p14="http://schemas.microsoft.com/office/powerpoint/2010/main" val="37277446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ire bilder">
    <p:spTree>
      <p:nvGrpSpPr>
        <p:cNvPr id="1" name=""/>
        <p:cNvGrpSpPr/>
        <p:nvPr/>
      </p:nvGrpSpPr>
      <p:grpSpPr>
        <a:xfrm>
          <a:off x="0" y="0"/>
          <a:ext cx="0" cy="0"/>
          <a:chOff x="0" y="0"/>
          <a:chExt cx="0" cy="0"/>
        </a:xfrm>
      </p:grpSpPr>
      <p:sp>
        <p:nvSpPr>
          <p:cNvPr id="3" name="Plassholder for dato 3"/>
          <p:cNvSpPr>
            <a:spLocks noGrp="1"/>
          </p:cNvSpPr>
          <p:nvPr>
            <p:ph type="dt" sz="half" idx="14"/>
          </p:nvPr>
        </p:nvSpPr>
        <p:spPr>
          <a:xfrm>
            <a:off x="2852738" y="5475288"/>
            <a:ext cx="3787775" cy="231775"/>
          </a:xfrm>
          <a:prstGeom prst="rect">
            <a:avLst/>
          </a:prstGeom>
        </p:spPr>
        <p:txBody>
          <a:bodyPr/>
          <a:lstStyle>
            <a:lvl1pPr algn="ctr" fontAlgn="auto">
              <a:spcBef>
                <a:spcPts val="0"/>
              </a:spcBef>
              <a:spcAft>
                <a:spcPts val="0"/>
              </a:spcAft>
              <a:defRPr sz="800" smtClean="0">
                <a:solidFill>
                  <a:schemeClr val="bg1">
                    <a:lumMod val="65000"/>
                  </a:schemeClr>
                </a:solidFill>
                <a:latin typeface="Cambria"/>
                <a:ea typeface="+mn-ea"/>
                <a:cs typeface="Cambria"/>
              </a:defRPr>
            </a:lvl1pPr>
          </a:lstStyle>
          <a:p>
            <a:pPr>
              <a:defRPr/>
            </a:pPr>
            <a:fld id="{BBEB196E-B30E-452C-85B7-033FD026A7FE}" type="datetime3">
              <a:rPr lang="en-US" smtClean="0">
                <a:solidFill>
                  <a:srgbClr val="EFEFEF">
                    <a:lumMod val="65000"/>
                  </a:srgbClr>
                </a:solidFill>
              </a:rPr>
              <a:t>10 April 2025</a:t>
            </a:fld>
            <a:endParaRPr lang="nb-NO" dirty="0">
              <a:solidFill>
                <a:srgbClr val="EFEFEF">
                  <a:lumMod val="65000"/>
                </a:srgbClr>
              </a:solidFill>
            </a:endParaRPr>
          </a:p>
        </p:txBody>
      </p:sp>
      <p:sp>
        <p:nvSpPr>
          <p:cNvPr id="4" name="Plassholder for bunntekst 4"/>
          <p:cNvSpPr>
            <a:spLocks noGrp="1"/>
          </p:cNvSpPr>
          <p:nvPr>
            <p:ph type="ftr" sz="quarter" idx="15"/>
          </p:nvPr>
        </p:nvSpPr>
        <p:spPr>
          <a:xfrm>
            <a:off x="2852738" y="5302250"/>
            <a:ext cx="3787775" cy="233363"/>
          </a:xfrm>
          <a:prstGeom prst="rect">
            <a:avLst/>
          </a:prstGeom>
        </p:spPr>
        <p:txBody>
          <a:bodyPr/>
          <a:lstStyle>
            <a:lvl1pPr algn="ctr" fontAlgn="auto">
              <a:spcBef>
                <a:spcPts val="0"/>
              </a:spcBef>
              <a:spcAft>
                <a:spcPts val="0"/>
              </a:spcAft>
              <a:defRPr sz="800" dirty="0" smtClean="0">
                <a:solidFill>
                  <a:srgbClr val="A6A6A6"/>
                </a:solidFill>
                <a:latin typeface="Cambria"/>
                <a:ea typeface="+mn-ea"/>
                <a:cs typeface="Cambria"/>
              </a:defRPr>
            </a:lvl1pPr>
          </a:lstStyle>
          <a:p>
            <a:pPr>
              <a:defRPr/>
            </a:pPr>
            <a:r>
              <a:rPr lang="en-US"/>
              <a:t>Norwegian Joint Headquarters J7 CAX </a:t>
            </a:r>
            <a:endParaRPr lang="nb-NO"/>
          </a:p>
        </p:txBody>
      </p:sp>
      <p:sp>
        <p:nvSpPr>
          <p:cNvPr id="15" name="Plassholder for bilde 5"/>
          <p:cNvSpPr>
            <a:spLocks noGrp="1"/>
          </p:cNvSpPr>
          <p:nvPr>
            <p:ph type="pic" sz="quarter" idx="13"/>
          </p:nvPr>
        </p:nvSpPr>
        <p:spPr>
          <a:xfrm>
            <a:off x="92076" y="95250"/>
            <a:ext cx="4435108" cy="2431382"/>
          </a:xfrm>
          <a:prstGeom prst="rect">
            <a:avLst/>
          </a:prstGeom>
        </p:spPr>
        <p:txBody>
          <a:bodyPr vert="horz"/>
          <a:lstStyle>
            <a:lvl1pPr marL="0" indent="0" algn="ctr">
              <a:buNone/>
              <a:defRPr>
                <a:solidFill>
                  <a:srgbClr val="8C8C8C"/>
                </a:solidFill>
              </a:defRPr>
            </a:lvl1pPr>
          </a:lstStyle>
          <a:p>
            <a:pPr lvl="0"/>
            <a:r>
              <a:rPr lang="en-US" noProof="0"/>
              <a:t>Click icon to add picture</a:t>
            </a:r>
            <a:endParaRPr lang="nb-NO" noProof="0" dirty="0"/>
          </a:p>
        </p:txBody>
      </p:sp>
      <p:sp>
        <p:nvSpPr>
          <p:cNvPr id="16" name="Plassholder for bilde 5"/>
          <p:cNvSpPr>
            <a:spLocks noGrp="1"/>
          </p:cNvSpPr>
          <p:nvPr>
            <p:ph type="pic" sz="quarter" idx="16"/>
          </p:nvPr>
        </p:nvSpPr>
        <p:spPr>
          <a:xfrm>
            <a:off x="4619260" y="95250"/>
            <a:ext cx="4435108" cy="2431382"/>
          </a:xfrm>
          <a:prstGeom prst="rect">
            <a:avLst/>
          </a:prstGeom>
        </p:spPr>
        <p:txBody>
          <a:bodyPr vert="horz"/>
          <a:lstStyle>
            <a:lvl1pPr marL="0" indent="0" algn="ctr">
              <a:buNone/>
              <a:defRPr>
                <a:solidFill>
                  <a:srgbClr val="8C8C8C"/>
                </a:solidFill>
              </a:defRPr>
            </a:lvl1pPr>
          </a:lstStyle>
          <a:p>
            <a:pPr lvl="0"/>
            <a:r>
              <a:rPr lang="en-US" noProof="0"/>
              <a:t>Click icon to add picture</a:t>
            </a:r>
            <a:endParaRPr lang="nb-NO" noProof="0" dirty="0"/>
          </a:p>
        </p:txBody>
      </p:sp>
      <p:sp>
        <p:nvSpPr>
          <p:cNvPr id="19" name="Plassholder for bilde 5"/>
          <p:cNvSpPr>
            <a:spLocks noGrp="1"/>
          </p:cNvSpPr>
          <p:nvPr>
            <p:ph type="pic" sz="quarter" idx="21"/>
          </p:nvPr>
        </p:nvSpPr>
        <p:spPr>
          <a:xfrm>
            <a:off x="92076" y="2621882"/>
            <a:ext cx="4435108" cy="2431382"/>
          </a:xfrm>
          <a:prstGeom prst="rect">
            <a:avLst/>
          </a:prstGeom>
        </p:spPr>
        <p:txBody>
          <a:bodyPr vert="horz"/>
          <a:lstStyle>
            <a:lvl1pPr marL="0" indent="0" algn="ctr">
              <a:buNone/>
              <a:defRPr>
                <a:solidFill>
                  <a:srgbClr val="8C8C8C"/>
                </a:solidFill>
              </a:defRPr>
            </a:lvl1pPr>
          </a:lstStyle>
          <a:p>
            <a:pPr lvl="0"/>
            <a:r>
              <a:rPr lang="en-US" noProof="0"/>
              <a:t>Click icon to add picture</a:t>
            </a:r>
            <a:endParaRPr lang="nb-NO" noProof="0" dirty="0"/>
          </a:p>
        </p:txBody>
      </p:sp>
      <p:sp>
        <p:nvSpPr>
          <p:cNvPr id="20" name="Plassholder for bilde 5"/>
          <p:cNvSpPr>
            <a:spLocks noGrp="1"/>
          </p:cNvSpPr>
          <p:nvPr>
            <p:ph type="pic" sz="quarter" idx="22"/>
          </p:nvPr>
        </p:nvSpPr>
        <p:spPr>
          <a:xfrm>
            <a:off x="4619260" y="2621882"/>
            <a:ext cx="4435108" cy="2431382"/>
          </a:xfrm>
          <a:prstGeom prst="rect">
            <a:avLst/>
          </a:prstGeom>
        </p:spPr>
        <p:txBody>
          <a:bodyPr vert="horz"/>
          <a:lstStyle>
            <a:lvl1pPr marL="0" indent="0" algn="ctr">
              <a:buNone/>
              <a:defRPr>
                <a:solidFill>
                  <a:srgbClr val="8C8C8C"/>
                </a:solidFill>
              </a:defRPr>
            </a:lvl1pPr>
          </a:lstStyle>
          <a:p>
            <a:pPr lvl="0"/>
            <a:r>
              <a:rPr lang="en-US" noProof="0"/>
              <a:t>Click icon to add picture</a:t>
            </a:r>
            <a:endParaRPr lang="nb-NO" noProof="0" dirty="0"/>
          </a:p>
        </p:txBody>
      </p:sp>
    </p:spTree>
    <p:extLst>
      <p:ext uri="{BB962C8B-B14F-4D97-AF65-F5344CB8AC3E}">
        <p14:creationId xmlns:p14="http://schemas.microsoft.com/office/powerpoint/2010/main" val="17227396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afikk/graf">
    <p:spTree>
      <p:nvGrpSpPr>
        <p:cNvPr id="1" name=""/>
        <p:cNvGrpSpPr/>
        <p:nvPr/>
      </p:nvGrpSpPr>
      <p:grpSpPr>
        <a:xfrm>
          <a:off x="0" y="0"/>
          <a:ext cx="0" cy="0"/>
          <a:chOff x="0" y="0"/>
          <a:chExt cx="0" cy="0"/>
        </a:xfrm>
      </p:grpSpPr>
      <p:sp>
        <p:nvSpPr>
          <p:cNvPr id="3" name="Plassholder for innhold 2"/>
          <p:cNvSpPr>
            <a:spLocks noGrp="1"/>
          </p:cNvSpPr>
          <p:nvPr>
            <p:ph sz="quarter" idx="11"/>
          </p:nvPr>
        </p:nvSpPr>
        <p:spPr>
          <a:xfrm>
            <a:off x="467178" y="465585"/>
            <a:ext cx="8209644" cy="4212332"/>
          </a:xfrm>
          <a:prstGeom prst="rect">
            <a:avLst/>
          </a:prstGeom>
        </p:spPr>
        <p:txBody>
          <a:bodyPr vert="horz"/>
          <a:lstStyle>
            <a:lvl1pPr marL="0" indent="0" algn="ctr">
              <a:buNone/>
              <a:defRPr sz="1600" baseline="0">
                <a:solidFill>
                  <a:srgbClr val="313131"/>
                </a:solidFill>
              </a:defRPr>
            </a:lvl1pPr>
          </a:lstStyle>
          <a:p>
            <a:pPr lvl="0"/>
            <a:r>
              <a:rPr lang="en-US"/>
              <a:t>Edit Master text styles</a:t>
            </a:r>
          </a:p>
        </p:txBody>
      </p:sp>
      <p:sp>
        <p:nvSpPr>
          <p:cNvPr id="4" name="Plassholder for dato 3"/>
          <p:cNvSpPr>
            <a:spLocks noGrp="1"/>
          </p:cNvSpPr>
          <p:nvPr>
            <p:ph type="dt" sz="half" idx="12"/>
          </p:nvPr>
        </p:nvSpPr>
        <p:spPr>
          <a:xfrm>
            <a:off x="2852738" y="5475288"/>
            <a:ext cx="3787775" cy="231775"/>
          </a:xfrm>
          <a:prstGeom prst="rect">
            <a:avLst/>
          </a:prstGeom>
        </p:spPr>
        <p:txBody>
          <a:bodyPr/>
          <a:lstStyle>
            <a:lvl1pPr algn="ctr" fontAlgn="auto">
              <a:spcBef>
                <a:spcPts val="0"/>
              </a:spcBef>
              <a:spcAft>
                <a:spcPts val="0"/>
              </a:spcAft>
              <a:defRPr sz="800" smtClean="0">
                <a:solidFill>
                  <a:schemeClr val="bg1">
                    <a:lumMod val="65000"/>
                  </a:schemeClr>
                </a:solidFill>
                <a:latin typeface="Cambria"/>
                <a:ea typeface="+mn-ea"/>
                <a:cs typeface="Cambria"/>
              </a:defRPr>
            </a:lvl1pPr>
          </a:lstStyle>
          <a:p>
            <a:pPr>
              <a:defRPr/>
            </a:pPr>
            <a:fld id="{63574AC3-F732-46E1-BC5D-2DFC6F45B2E8}" type="datetime3">
              <a:rPr lang="en-US" smtClean="0">
                <a:solidFill>
                  <a:srgbClr val="EFEFEF">
                    <a:lumMod val="65000"/>
                  </a:srgbClr>
                </a:solidFill>
              </a:rPr>
              <a:t>10 April 2025</a:t>
            </a:fld>
            <a:endParaRPr lang="nb-NO" dirty="0">
              <a:solidFill>
                <a:srgbClr val="EFEFEF">
                  <a:lumMod val="65000"/>
                </a:srgbClr>
              </a:solidFill>
            </a:endParaRPr>
          </a:p>
        </p:txBody>
      </p:sp>
      <p:sp>
        <p:nvSpPr>
          <p:cNvPr id="5" name="Plassholder for bunntekst 4"/>
          <p:cNvSpPr>
            <a:spLocks noGrp="1"/>
          </p:cNvSpPr>
          <p:nvPr>
            <p:ph type="ftr" sz="quarter" idx="13"/>
          </p:nvPr>
        </p:nvSpPr>
        <p:spPr>
          <a:xfrm>
            <a:off x="2852738" y="5302250"/>
            <a:ext cx="3787775" cy="233363"/>
          </a:xfrm>
          <a:prstGeom prst="rect">
            <a:avLst/>
          </a:prstGeom>
        </p:spPr>
        <p:txBody>
          <a:bodyPr/>
          <a:lstStyle>
            <a:lvl1pPr algn="ctr" fontAlgn="auto">
              <a:spcBef>
                <a:spcPts val="0"/>
              </a:spcBef>
              <a:spcAft>
                <a:spcPts val="0"/>
              </a:spcAft>
              <a:defRPr sz="800" dirty="0" smtClean="0">
                <a:solidFill>
                  <a:srgbClr val="A6A6A6"/>
                </a:solidFill>
                <a:latin typeface="Cambria"/>
                <a:ea typeface="+mn-ea"/>
                <a:cs typeface="Cambria"/>
              </a:defRPr>
            </a:lvl1pPr>
          </a:lstStyle>
          <a:p>
            <a:pPr>
              <a:defRPr/>
            </a:pPr>
            <a:r>
              <a:rPr lang="en-US"/>
              <a:t>Norwegian Joint Headquarters J7 CAX </a:t>
            </a:r>
            <a:endParaRPr lang="nb-NO"/>
          </a:p>
        </p:txBody>
      </p:sp>
    </p:spTree>
    <p:extLst>
      <p:ext uri="{BB962C8B-B14F-4D97-AF65-F5344CB8AC3E}">
        <p14:creationId xmlns:p14="http://schemas.microsoft.com/office/powerpoint/2010/main" val="1878301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tellysbilde uten bilde">
    <p:spTree>
      <p:nvGrpSpPr>
        <p:cNvPr id="1" name=""/>
        <p:cNvGrpSpPr/>
        <p:nvPr/>
      </p:nvGrpSpPr>
      <p:grpSpPr>
        <a:xfrm>
          <a:off x="0" y="0"/>
          <a:ext cx="0" cy="0"/>
          <a:chOff x="0" y="0"/>
          <a:chExt cx="0" cy="0"/>
        </a:xfrm>
      </p:grpSpPr>
      <p:pic>
        <p:nvPicPr>
          <p:cNvPr id="11" name="Bilde 10" descr="Armed_Forces_logo_cmyk_sort3.eps"/>
          <p:cNvPicPr>
            <a:picLocks noChangeAspect="1"/>
          </p:cNvPicPr>
          <p:nvPr userDrawn="1"/>
        </p:nvPicPr>
        <p:blipFill rotWithShape="1">
          <a:blip r:embed="rId2">
            <a:extLst>
              <a:ext uri="{28A0092B-C50C-407E-A947-70E740481C1C}">
                <a14:useLocalDpi xmlns:a14="http://schemas.microsoft.com/office/drawing/2010/main" val="0"/>
              </a:ext>
            </a:extLst>
          </a:blip>
          <a:srcRect l="16906"/>
          <a:stretch/>
        </p:blipFill>
        <p:spPr>
          <a:xfrm>
            <a:off x="3810000" y="4678948"/>
            <a:ext cx="1544053" cy="347539"/>
          </a:xfrm>
          <a:prstGeom prst="rect">
            <a:avLst/>
          </a:prstGeom>
        </p:spPr>
      </p:pic>
      <p:cxnSp>
        <p:nvCxnSpPr>
          <p:cNvPr id="5" name="Rett linje 4"/>
          <p:cNvCxnSpPr/>
          <p:nvPr/>
        </p:nvCxnSpPr>
        <p:spPr>
          <a:xfrm>
            <a:off x="4271963" y="2982913"/>
            <a:ext cx="600075" cy="0"/>
          </a:xfrm>
          <a:prstGeom prst="line">
            <a:avLst/>
          </a:prstGeom>
          <a:ln w="6350">
            <a:solidFill>
              <a:srgbClr val="D7D7D7"/>
            </a:solidFill>
          </a:ln>
          <a:effectLst/>
        </p:spPr>
        <p:style>
          <a:lnRef idx="2">
            <a:schemeClr val="accent1"/>
          </a:lnRef>
          <a:fillRef idx="0">
            <a:schemeClr val="accent1"/>
          </a:fillRef>
          <a:effectRef idx="1">
            <a:schemeClr val="accent1"/>
          </a:effectRef>
          <a:fontRef idx="minor">
            <a:schemeClr val="tx1"/>
          </a:fontRef>
        </p:style>
      </p:cxnSp>
      <p:pic>
        <p:nvPicPr>
          <p:cNvPr id="6" name="Bilde 4" descr="Forsvaret_logo_midtstilt_cmyk_sort.eps"/>
          <p:cNvPicPr>
            <a:picLocks noChangeAspect="1"/>
          </p:cNvPicPr>
          <p:nvPr/>
        </p:nvPicPr>
        <p:blipFill>
          <a:blip r:embed="rId3">
            <a:extLst>
              <a:ext uri="{28A0092B-C50C-407E-A947-70E740481C1C}">
                <a14:useLocalDpi xmlns:a14="http://schemas.microsoft.com/office/drawing/2010/main" val="0"/>
              </a:ext>
            </a:extLst>
          </a:blip>
          <a:srcRect l="17599" r="22554" b="23276"/>
          <a:stretch>
            <a:fillRect/>
          </a:stretch>
        </p:blipFill>
        <p:spPr bwMode="auto">
          <a:xfrm>
            <a:off x="4267200" y="349250"/>
            <a:ext cx="6096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tel 1"/>
          <p:cNvSpPr>
            <a:spLocks noGrp="1"/>
          </p:cNvSpPr>
          <p:nvPr>
            <p:ph type="ctrTitle"/>
          </p:nvPr>
        </p:nvSpPr>
        <p:spPr>
          <a:xfrm>
            <a:off x="2687638" y="2080834"/>
            <a:ext cx="3768724" cy="798008"/>
          </a:xfrm>
          <a:prstGeom prst="rect">
            <a:avLst/>
          </a:prstGeom>
        </p:spPr>
        <p:txBody>
          <a:bodyPr anchor="b">
            <a:noAutofit/>
          </a:bodyPr>
          <a:lstStyle>
            <a:lvl1pPr algn="ctr">
              <a:defRPr sz="2200" spc="0">
                <a:solidFill>
                  <a:srgbClr val="191919"/>
                </a:solidFill>
                <a:latin typeface="Cambria"/>
                <a:cs typeface="Cambria"/>
              </a:defRPr>
            </a:lvl1pPr>
          </a:lstStyle>
          <a:p>
            <a:r>
              <a:rPr lang="en-US"/>
              <a:t>Click to edit Master title style</a:t>
            </a:r>
            <a:endParaRPr lang="nb-NO" dirty="0"/>
          </a:p>
        </p:txBody>
      </p:sp>
      <p:sp>
        <p:nvSpPr>
          <p:cNvPr id="13" name="Undertittel 2"/>
          <p:cNvSpPr>
            <a:spLocks noGrp="1"/>
          </p:cNvSpPr>
          <p:nvPr>
            <p:ph type="subTitle" idx="1"/>
          </p:nvPr>
        </p:nvSpPr>
        <p:spPr>
          <a:xfrm>
            <a:off x="2687637" y="3053056"/>
            <a:ext cx="3768726" cy="693530"/>
          </a:xfrm>
          <a:prstGeom prst="rect">
            <a:avLst/>
          </a:prstGeom>
        </p:spPr>
        <p:txBody>
          <a:bodyPr anchor="t">
            <a:normAutofit/>
          </a:bodyPr>
          <a:lstStyle>
            <a:lvl1pPr marL="0" indent="0" algn="ctr">
              <a:buNone/>
              <a:defRPr sz="1600" b="0" i="1">
                <a:solidFill>
                  <a:schemeClr val="tx1">
                    <a:lumMod val="65000"/>
                    <a:lumOff val="35000"/>
                  </a:schemeClr>
                </a:solidFill>
                <a:latin typeface="Cambria"/>
                <a:cs typeface="Cambr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b-NO" dirty="0"/>
          </a:p>
        </p:txBody>
      </p:sp>
      <p:sp>
        <p:nvSpPr>
          <p:cNvPr id="8" name="Plassholder for dato 3"/>
          <p:cNvSpPr>
            <a:spLocks noGrp="1"/>
          </p:cNvSpPr>
          <p:nvPr>
            <p:ph type="dt" sz="half" idx="10"/>
          </p:nvPr>
        </p:nvSpPr>
        <p:spPr>
          <a:xfrm>
            <a:off x="2682875" y="4144963"/>
            <a:ext cx="3778250" cy="233362"/>
          </a:xfrm>
          <a:prstGeom prst="rect">
            <a:avLst/>
          </a:prstGeom>
        </p:spPr>
        <p:txBody>
          <a:bodyPr/>
          <a:lstStyle>
            <a:lvl1pPr algn="ctr" fontAlgn="auto">
              <a:spcBef>
                <a:spcPts val="0"/>
              </a:spcBef>
              <a:spcAft>
                <a:spcPts val="0"/>
              </a:spcAft>
              <a:defRPr sz="800" smtClean="0">
                <a:solidFill>
                  <a:schemeClr val="bg1">
                    <a:lumMod val="65000"/>
                  </a:schemeClr>
                </a:solidFill>
                <a:latin typeface="Cambria"/>
                <a:ea typeface="+mn-ea"/>
                <a:cs typeface="Cambria"/>
              </a:defRPr>
            </a:lvl1pPr>
          </a:lstStyle>
          <a:p>
            <a:pPr>
              <a:defRPr/>
            </a:pPr>
            <a:fld id="{2B52E705-5DF7-495F-B109-EDEB6812DB97}" type="datetime3">
              <a:rPr lang="en-US" smtClean="0">
                <a:solidFill>
                  <a:srgbClr val="EFEFEF">
                    <a:lumMod val="65000"/>
                  </a:srgbClr>
                </a:solidFill>
              </a:rPr>
              <a:t>10 April 2025</a:t>
            </a:fld>
            <a:endParaRPr lang="nb-NO" dirty="0">
              <a:solidFill>
                <a:srgbClr val="EFEFEF">
                  <a:lumMod val="65000"/>
                </a:srgbClr>
              </a:solidFill>
            </a:endParaRPr>
          </a:p>
        </p:txBody>
      </p:sp>
      <p:sp>
        <p:nvSpPr>
          <p:cNvPr id="9" name="Plassholder for bunntekst 4"/>
          <p:cNvSpPr>
            <a:spLocks noGrp="1"/>
          </p:cNvSpPr>
          <p:nvPr>
            <p:ph type="ftr" sz="quarter" idx="11"/>
          </p:nvPr>
        </p:nvSpPr>
        <p:spPr>
          <a:xfrm>
            <a:off x="2682875" y="3973513"/>
            <a:ext cx="3778250" cy="231775"/>
          </a:xfrm>
          <a:prstGeom prst="rect">
            <a:avLst/>
          </a:prstGeom>
        </p:spPr>
        <p:txBody>
          <a:bodyPr/>
          <a:lstStyle>
            <a:lvl1pPr algn="ctr" fontAlgn="auto">
              <a:spcBef>
                <a:spcPts val="0"/>
              </a:spcBef>
              <a:spcAft>
                <a:spcPts val="0"/>
              </a:spcAft>
              <a:defRPr sz="800" dirty="0" smtClean="0">
                <a:solidFill>
                  <a:srgbClr val="A6A6A6"/>
                </a:solidFill>
                <a:latin typeface="Cambria"/>
                <a:ea typeface="+mn-ea"/>
                <a:cs typeface="Cambria"/>
              </a:defRPr>
            </a:lvl1pPr>
          </a:lstStyle>
          <a:p>
            <a:pPr>
              <a:defRPr/>
            </a:pPr>
            <a:r>
              <a:rPr lang="en-US"/>
              <a:t>Norwegian Joint Headquarters J7 CAX </a:t>
            </a:r>
            <a:endParaRPr lang="nb-NO"/>
          </a:p>
        </p:txBody>
      </p:sp>
    </p:spTree>
    <p:extLst>
      <p:ext uri="{BB962C8B-B14F-4D97-AF65-F5344CB8AC3E}">
        <p14:creationId xmlns:p14="http://schemas.microsoft.com/office/powerpoint/2010/main" val="30560151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tellysbilde - egen heraldikk">
    <p:spTree>
      <p:nvGrpSpPr>
        <p:cNvPr id="1" name=""/>
        <p:cNvGrpSpPr/>
        <p:nvPr/>
      </p:nvGrpSpPr>
      <p:grpSpPr>
        <a:xfrm>
          <a:off x="0" y="0"/>
          <a:ext cx="0" cy="0"/>
          <a:chOff x="0" y="0"/>
          <a:chExt cx="0" cy="0"/>
        </a:xfrm>
      </p:grpSpPr>
      <p:pic>
        <p:nvPicPr>
          <p:cNvPr id="11" name="Bilde 10" descr="Armed_Forces_logo_cmyk_sort3.eps"/>
          <p:cNvPicPr>
            <a:picLocks noChangeAspect="1"/>
          </p:cNvPicPr>
          <p:nvPr userDrawn="1"/>
        </p:nvPicPr>
        <p:blipFill rotWithShape="1">
          <a:blip r:embed="rId2">
            <a:extLst>
              <a:ext uri="{28A0092B-C50C-407E-A947-70E740481C1C}">
                <a14:useLocalDpi xmlns:a14="http://schemas.microsoft.com/office/drawing/2010/main" val="0"/>
              </a:ext>
            </a:extLst>
          </a:blip>
          <a:srcRect l="16906"/>
          <a:stretch/>
        </p:blipFill>
        <p:spPr>
          <a:xfrm>
            <a:off x="1524000" y="4678948"/>
            <a:ext cx="1544053" cy="347539"/>
          </a:xfrm>
          <a:prstGeom prst="rect">
            <a:avLst/>
          </a:prstGeom>
        </p:spPr>
      </p:pic>
      <p:cxnSp>
        <p:nvCxnSpPr>
          <p:cNvPr id="6" name="Rett linje 5"/>
          <p:cNvCxnSpPr/>
          <p:nvPr/>
        </p:nvCxnSpPr>
        <p:spPr>
          <a:xfrm>
            <a:off x="1995488" y="2982913"/>
            <a:ext cx="598487" cy="0"/>
          </a:xfrm>
          <a:prstGeom prst="line">
            <a:avLst/>
          </a:prstGeom>
          <a:ln w="6350">
            <a:solidFill>
              <a:srgbClr val="D7D7D7"/>
            </a:solidFill>
          </a:ln>
          <a:effectLst/>
        </p:spPr>
        <p:style>
          <a:lnRef idx="2">
            <a:schemeClr val="accent1"/>
          </a:lnRef>
          <a:fillRef idx="0">
            <a:schemeClr val="accent1"/>
          </a:fillRef>
          <a:effectRef idx="1">
            <a:schemeClr val="accent1"/>
          </a:effectRef>
          <a:fontRef idx="minor">
            <a:schemeClr val="tx1"/>
          </a:fontRef>
        </p:style>
      </p:cxnSp>
      <p:cxnSp>
        <p:nvCxnSpPr>
          <p:cNvPr id="8" name="Rett linje 7"/>
          <p:cNvCxnSpPr/>
          <p:nvPr/>
        </p:nvCxnSpPr>
        <p:spPr>
          <a:xfrm>
            <a:off x="4505325" y="0"/>
            <a:ext cx="0" cy="5143500"/>
          </a:xfrm>
          <a:prstGeom prst="line">
            <a:avLst/>
          </a:prstGeom>
          <a:ln w="6350">
            <a:solidFill>
              <a:schemeClr val="bg1">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70" name="Tittel 1"/>
          <p:cNvSpPr>
            <a:spLocks noGrp="1"/>
          </p:cNvSpPr>
          <p:nvPr>
            <p:ph type="ctrTitle"/>
          </p:nvPr>
        </p:nvSpPr>
        <p:spPr>
          <a:xfrm>
            <a:off x="382590" y="2080834"/>
            <a:ext cx="3777443" cy="798008"/>
          </a:xfrm>
          <a:prstGeom prst="rect">
            <a:avLst/>
          </a:prstGeom>
        </p:spPr>
        <p:txBody>
          <a:bodyPr anchor="b">
            <a:noAutofit/>
          </a:bodyPr>
          <a:lstStyle>
            <a:lvl1pPr algn="ctr">
              <a:defRPr sz="2200" spc="0" baseline="0">
                <a:solidFill>
                  <a:srgbClr val="191919"/>
                </a:solidFill>
                <a:latin typeface="Cambria"/>
                <a:cs typeface="Cambria"/>
              </a:defRPr>
            </a:lvl1pPr>
          </a:lstStyle>
          <a:p>
            <a:r>
              <a:rPr lang="en-US"/>
              <a:t>Click to edit Master title style</a:t>
            </a:r>
            <a:endParaRPr lang="nb-NO" dirty="0"/>
          </a:p>
        </p:txBody>
      </p:sp>
      <p:sp>
        <p:nvSpPr>
          <p:cNvPr id="71" name="Undertittel 2"/>
          <p:cNvSpPr>
            <a:spLocks noGrp="1"/>
          </p:cNvSpPr>
          <p:nvPr>
            <p:ph type="subTitle" idx="1"/>
          </p:nvPr>
        </p:nvSpPr>
        <p:spPr>
          <a:xfrm>
            <a:off x="382589" y="3053056"/>
            <a:ext cx="3777445" cy="693530"/>
          </a:xfrm>
          <a:prstGeom prst="rect">
            <a:avLst/>
          </a:prstGeom>
        </p:spPr>
        <p:txBody>
          <a:bodyPr anchor="t">
            <a:normAutofit/>
          </a:bodyPr>
          <a:lstStyle>
            <a:lvl1pPr marL="0" indent="0" algn="ctr">
              <a:buNone/>
              <a:defRPr sz="1600" b="0" i="1">
                <a:solidFill>
                  <a:schemeClr val="bg1">
                    <a:lumMod val="50000"/>
                  </a:schemeClr>
                </a:solidFill>
                <a:latin typeface="Cambria"/>
                <a:cs typeface="Cambr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b-NO" dirty="0"/>
          </a:p>
        </p:txBody>
      </p:sp>
      <p:sp>
        <p:nvSpPr>
          <p:cNvPr id="13" name="Plassholder for bilde 2"/>
          <p:cNvSpPr>
            <a:spLocks noGrp="1"/>
          </p:cNvSpPr>
          <p:nvPr>
            <p:ph type="pic" sz="quarter" idx="14"/>
          </p:nvPr>
        </p:nvSpPr>
        <p:spPr>
          <a:xfrm>
            <a:off x="1928362" y="294597"/>
            <a:ext cx="738187" cy="880154"/>
          </a:xfrm>
          <a:prstGeom prst="rect">
            <a:avLst/>
          </a:prstGeom>
        </p:spPr>
        <p:txBody>
          <a:bodyPr vert="horz"/>
          <a:lstStyle>
            <a:lvl1pPr marL="0" indent="0" algn="ctr">
              <a:buNone/>
              <a:defRPr sz="800" baseline="0"/>
            </a:lvl1pPr>
          </a:lstStyle>
          <a:p>
            <a:pPr lvl="0"/>
            <a:r>
              <a:rPr lang="en-US" noProof="0"/>
              <a:t>Click icon to add picture</a:t>
            </a:r>
            <a:endParaRPr lang="nb-NO" noProof="0" dirty="0"/>
          </a:p>
        </p:txBody>
      </p:sp>
      <p:sp>
        <p:nvSpPr>
          <p:cNvPr id="9" name="Plassholder for dato 3"/>
          <p:cNvSpPr>
            <a:spLocks noGrp="1"/>
          </p:cNvSpPr>
          <p:nvPr>
            <p:ph type="dt" sz="half" idx="16"/>
          </p:nvPr>
        </p:nvSpPr>
        <p:spPr>
          <a:xfrm>
            <a:off x="381000" y="4144963"/>
            <a:ext cx="3787775" cy="233362"/>
          </a:xfrm>
          <a:prstGeom prst="rect">
            <a:avLst/>
          </a:prstGeom>
        </p:spPr>
        <p:txBody>
          <a:bodyPr/>
          <a:lstStyle>
            <a:lvl1pPr algn="ctr" fontAlgn="auto">
              <a:spcBef>
                <a:spcPts val="0"/>
              </a:spcBef>
              <a:spcAft>
                <a:spcPts val="0"/>
              </a:spcAft>
              <a:defRPr sz="800" smtClean="0">
                <a:solidFill>
                  <a:schemeClr val="bg1">
                    <a:lumMod val="65000"/>
                  </a:schemeClr>
                </a:solidFill>
                <a:latin typeface="Cambria"/>
                <a:ea typeface="+mn-ea"/>
                <a:cs typeface="Cambria"/>
              </a:defRPr>
            </a:lvl1pPr>
          </a:lstStyle>
          <a:p>
            <a:pPr>
              <a:defRPr/>
            </a:pPr>
            <a:fld id="{AC988428-7AAF-4D26-A8AF-1680E0C692C7}" type="datetime3">
              <a:rPr lang="en-US" smtClean="0">
                <a:solidFill>
                  <a:srgbClr val="EFEFEF">
                    <a:lumMod val="65000"/>
                  </a:srgbClr>
                </a:solidFill>
              </a:rPr>
              <a:t>10 April 2025</a:t>
            </a:fld>
            <a:endParaRPr lang="nb-NO" dirty="0">
              <a:solidFill>
                <a:srgbClr val="EFEFEF">
                  <a:lumMod val="65000"/>
                </a:srgbClr>
              </a:solidFill>
            </a:endParaRPr>
          </a:p>
        </p:txBody>
      </p:sp>
      <p:sp>
        <p:nvSpPr>
          <p:cNvPr id="10" name="Plassholder for bunntekst 4"/>
          <p:cNvSpPr>
            <a:spLocks noGrp="1"/>
          </p:cNvSpPr>
          <p:nvPr>
            <p:ph type="ftr" sz="quarter" idx="17"/>
          </p:nvPr>
        </p:nvSpPr>
        <p:spPr>
          <a:xfrm>
            <a:off x="381000" y="3973513"/>
            <a:ext cx="3787775" cy="231775"/>
          </a:xfrm>
          <a:prstGeom prst="rect">
            <a:avLst/>
          </a:prstGeom>
        </p:spPr>
        <p:txBody>
          <a:bodyPr/>
          <a:lstStyle>
            <a:lvl1pPr algn="ctr" fontAlgn="auto">
              <a:spcBef>
                <a:spcPts val="0"/>
              </a:spcBef>
              <a:spcAft>
                <a:spcPts val="0"/>
              </a:spcAft>
              <a:defRPr sz="800" dirty="0" smtClean="0">
                <a:solidFill>
                  <a:srgbClr val="A6A6A6"/>
                </a:solidFill>
                <a:latin typeface="Cambria"/>
                <a:ea typeface="+mn-ea"/>
                <a:cs typeface="Cambria"/>
              </a:defRPr>
            </a:lvl1pPr>
          </a:lstStyle>
          <a:p>
            <a:pPr>
              <a:defRPr/>
            </a:pPr>
            <a:r>
              <a:rPr lang="en-US"/>
              <a:t>Norwegian Joint Headquarters J7 CAX </a:t>
            </a:r>
            <a:endParaRPr lang="nb-NO"/>
          </a:p>
        </p:txBody>
      </p:sp>
      <p:sp>
        <p:nvSpPr>
          <p:cNvPr id="14" name="Plassholder for bilde 3"/>
          <p:cNvSpPr>
            <a:spLocks noGrp="1"/>
          </p:cNvSpPr>
          <p:nvPr>
            <p:ph type="pic" sz="quarter" idx="18"/>
          </p:nvPr>
        </p:nvSpPr>
        <p:spPr>
          <a:xfrm>
            <a:off x="4596684" y="96684"/>
            <a:ext cx="4453737" cy="4950000"/>
          </a:xfrm>
          <a:prstGeom prst="rect">
            <a:avLst/>
          </a:prstGeom>
        </p:spPr>
        <p:txBody>
          <a:bodyPr vert="horz"/>
          <a:lstStyle>
            <a:lvl1pPr marL="0" indent="0" algn="ctr">
              <a:buFontTx/>
              <a:buNone/>
              <a:defRPr>
                <a:solidFill>
                  <a:schemeClr val="tx1">
                    <a:lumMod val="50000"/>
                    <a:lumOff val="50000"/>
                  </a:schemeClr>
                </a:solidFill>
              </a:defRPr>
            </a:lvl1pPr>
          </a:lstStyle>
          <a:p>
            <a:pPr lvl="0"/>
            <a:r>
              <a:rPr lang="en-US" noProof="0"/>
              <a:t>Click icon to add picture</a:t>
            </a:r>
            <a:endParaRPr lang="nb-NO" noProof="0" dirty="0"/>
          </a:p>
        </p:txBody>
      </p:sp>
    </p:spTree>
    <p:extLst>
      <p:ext uri="{BB962C8B-B14F-4D97-AF65-F5344CB8AC3E}">
        <p14:creationId xmlns:p14="http://schemas.microsoft.com/office/powerpoint/2010/main" val="32362030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1597819"/>
            <a:ext cx="7772400" cy="1102519"/>
          </a:xfrm>
        </p:spPr>
        <p:txBody>
          <a:bodyPr/>
          <a:lstStyle/>
          <a:p>
            <a:r>
              <a:rPr lang="nb-NO"/>
              <a:t>Klikk for å redigere tittelstil</a:t>
            </a:r>
          </a:p>
        </p:txBody>
      </p:sp>
      <p:sp>
        <p:nvSpPr>
          <p:cNvPr id="3" name="Undertittel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nb-NO"/>
              <a:t>Klikk for å redigere undertittelstil i malen</a:t>
            </a:r>
          </a:p>
        </p:txBody>
      </p:sp>
      <p:sp>
        <p:nvSpPr>
          <p:cNvPr id="4" name="Plassholder for dato 3"/>
          <p:cNvSpPr>
            <a:spLocks noGrp="1"/>
          </p:cNvSpPr>
          <p:nvPr>
            <p:ph type="dt" sz="half" idx="10"/>
          </p:nvPr>
        </p:nvSpPr>
        <p:spPr/>
        <p:txBody>
          <a:bodyPr/>
          <a:lstStyle/>
          <a:p>
            <a:fld id="{56522213-E8A4-4BE4-8860-CA709D9F31A8}" type="datetimeFigureOut">
              <a:rPr lang="nb-NO" smtClean="0"/>
              <a:t>10.04.2025</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E927DC63-91AD-4AFB-8AC5-0754C99136D7}" type="slidenum">
              <a:rPr lang="nb-NO" smtClean="0"/>
              <a:t>‹#›</a:t>
            </a:fld>
            <a:endParaRPr lang="nb-NO"/>
          </a:p>
        </p:txBody>
      </p:sp>
    </p:spTree>
    <p:extLst>
      <p:ext uri="{BB962C8B-B14F-4D97-AF65-F5344CB8AC3E}">
        <p14:creationId xmlns:p14="http://schemas.microsoft.com/office/powerpoint/2010/main" val="3012219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nhold med bilde til høyre">
    <p:spTree>
      <p:nvGrpSpPr>
        <p:cNvPr id="1" name=""/>
        <p:cNvGrpSpPr/>
        <p:nvPr/>
      </p:nvGrpSpPr>
      <p:grpSpPr>
        <a:xfrm>
          <a:off x="0" y="0"/>
          <a:ext cx="0" cy="0"/>
          <a:chOff x="0" y="0"/>
          <a:chExt cx="0" cy="0"/>
        </a:xfrm>
      </p:grpSpPr>
      <p:cxnSp>
        <p:nvCxnSpPr>
          <p:cNvPr id="6" name="Rett linje 5"/>
          <p:cNvCxnSpPr/>
          <p:nvPr/>
        </p:nvCxnSpPr>
        <p:spPr>
          <a:xfrm>
            <a:off x="487363" y="1416050"/>
            <a:ext cx="598487" cy="0"/>
          </a:xfrm>
          <a:prstGeom prst="line">
            <a:avLst/>
          </a:prstGeom>
          <a:ln w="6350">
            <a:solidFill>
              <a:srgbClr val="D7D7D7"/>
            </a:solidFill>
          </a:ln>
          <a:effectLst/>
        </p:spPr>
        <p:style>
          <a:lnRef idx="2">
            <a:schemeClr val="accent1"/>
          </a:lnRef>
          <a:fillRef idx="0">
            <a:schemeClr val="accent1"/>
          </a:fillRef>
          <a:effectRef idx="1">
            <a:schemeClr val="accent1"/>
          </a:effectRef>
          <a:fontRef idx="minor">
            <a:schemeClr val="tx1"/>
          </a:fontRef>
        </p:style>
      </p:cxnSp>
      <p:cxnSp>
        <p:nvCxnSpPr>
          <p:cNvPr id="7" name="Rett linje 6"/>
          <p:cNvCxnSpPr/>
          <p:nvPr/>
        </p:nvCxnSpPr>
        <p:spPr>
          <a:xfrm>
            <a:off x="4505325" y="0"/>
            <a:ext cx="0" cy="5143500"/>
          </a:xfrm>
          <a:prstGeom prst="line">
            <a:avLst/>
          </a:prstGeom>
          <a:ln w="6350">
            <a:solidFill>
              <a:schemeClr val="bg1">
                <a:lumMod val="90000"/>
              </a:schemeClr>
            </a:solidFill>
          </a:ln>
          <a:effectLst/>
        </p:spPr>
        <p:style>
          <a:lnRef idx="2">
            <a:schemeClr val="accent1"/>
          </a:lnRef>
          <a:fillRef idx="0">
            <a:schemeClr val="accent1"/>
          </a:fillRef>
          <a:effectRef idx="1">
            <a:schemeClr val="accent1"/>
          </a:effectRef>
          <a:fontRef idx="minor">
            <a:schemeClr val="tx1"/>
          </a:fontRef>
        </p:style>
      </p:cxnSp>
      <p:pic>
        <p:nvPicPr>
          <p:cNvPr id="8" name="Bilde 4" descr="Forsvaret_logo_RGB_sort3.eps"/>
          <p:cNvPicPr>
            <a:picLocks noChangeAspect="1"/>
          </p:cNvPicPr>
          <p:nvPr/>
        </p:nvPicPr>
        <p:blipFill rotWithShape="1">
          <a:blip r:embed="rId2">
            <a:extLst>
              <a:ext uri="{28A0092B-C50C-407E-A947-70E740481C1C}">
                <a14:useLocalDpi xmlns:a14="http://schemas.microsoft.com/office/drawing/2010/main" val="0"/>
              </a:ext>
            </a:extLst>
          </a:blip>
          <a:srcRect r="67611"/>
          <a:stretch/>
        </p:blipFill>
        <p:spPr bwMode="auto">
          <a:xfrm>
            <a:off x="381001" y="228600"/>
            <a:ext cx="314158"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tel 6"/>
          <p:cNvSpPr>
            <a:spLocks noGrp="1"/>
          </p:cNvSpPr>
          <p:nvPr>
            <p:ph type="title"/>
          </p:nvPr>
        </p:nvSpPr>
        <p:spPr>
          <a:xfrm>
            <a:off x="379414" y="751415"/>
            <a:ext cx="3779836" cy="589644"/>
          </a:xfrm>
          <a:prstGeom prst="rect">
            <a:avLst/>
          </a:prstGeom>
        </p:spPr>
        <p:txBody>
          <a:bodyPr vert="horz" anchor="b"/>
          <a:lstStyle>
            <a:lvl1pPr algn="l">
              <a:defRPr sz="2000" i="1" spc="0" baseline="0">
                <a:solidFill>
                  <a:srgbClr val="191919"/>
                </a:solidFill>
                <a:latin typeface="Cambria"/>
                <a:cs typeface="Cambria"/>
              </a:defRPr>
            </a:lvl1pPr>
          </a:lstStyle>
          <a:p>
            <a:r>
              <a:rPr lang="en-US"/>
              <a:t>Click to edit Master title style</a:t>
            </a:r>
            <a:endParaRPr lang="nb-NO" dirty="0"/>
          </a:p>
        </p:txBody>
      </p:sp>
      <p:sp>
        <p:nvSpPr>
          <p:cNvPr id="9" name="Plassholder for bunntekst 3"/>
          <p:cNvSpPr>
            <a:spLocks noGrp="1"/>
          </p:cNvSpPr>
          <p:nvPr>
            <p:ph type="ftr" sz="quarter" idx="15"/>
          </p:nvPr>
        </p:nvSpPr>
        <p:spPr>
          <a:xfrm>
            <a:off x="625475" y="392113"/>
            <a:ext cx="1760538" cy="238125"/>
          </a:xfrm>
          <a:prstGeom prst="rect">
            <a:avLst/>
          </a:prstGeom>
        </p:spPr>
        <p:txBody>
          <a:bodyPr vert="horz" lIns="91440" tIns="45720" rIns="91440" bIns="45720" rtlCol="0" anchor="t"/>
          <a:lstStyle>
            <a:lvl1pPr algn="l" fontAlgn="auto">
              <a:spcBef>
                <a:spcPts val="0"/>
              </a:spcBef>
              <a:spcAft>
                <a:spcPts val="0"/>
              </a:spcAft>
              <a:defRPr sz="700" dirty="0" smtClean="0">
                <a:solidFill>
                  <a:schemeClr val="tx1"/>
                </a:solidFill>
                <a:latin typeface="FORSVARET-Medium"/>
                <a:ea typeface="+mn-ea"/>
                <a:cs typeface="FORSVARET-Medium"/>
              </a:defRPr>
            </a:lvl1pPr>
          </a:lstStyle>
          <a:p>
            <a:pPr>
              <a:defRPr/>
            </a:pPr>
            <a:r>
              <a:rPr lang="en-US">
                <a:solidFill>
                  <a:srgbClr val="191919"/>
                </a:solidFill>
              </a:rPr>
              <a:t>Norwegian Joint Headquarters J7 CAX </a:t>
            </a:r>
            <a:endParaRPr lang="nb-NO" dirty="0">
              <a:solidFill>
                <a:srgbClr val="191919"/>
              </a:solidFill>
            </a:endParaRPr>
          </a:p>
        </p:txBody>
      </p:sp>
      <p:sp>
        <p:nvSpPr>
          <p:cNvPr id="10" name="Plassholder for dato 7"/>
          <p:cNvSpPr>
            <a:spLocks noGrp="1"/>
          </p:cNvSpPr>
          <p:nvPr>
            <p:ph type="dt" sz="half" idx="16"/>
          </p:nvPr>
        </p:nvSpPr>
        <p:spPr>
          <a:xfrm>
            <a:off x="379413" y="4803775"/>
            <a:ext cx="2133600" cy="274638"/>
          </a:xfrm>
          <a:prstGeom prst="rect">
            <a:avLst/>
          </a:prstGeom>
        </p:spPr>
        <p:txBody>
          <a:bodyPr vert="horz" lIns="91440" tIns="45720" rIns="91440" bIns="45720" rtlCol="0" anchor="ctr"/>
          <a:lstStyle>
            <a:lvl1pPr algn="l" fontAlgn="auto">
              <a:spcBef>
                <a:spcPts val="0"/>
              </a:spcBef>
              <a:spcAft>
                <a:spcPts val="0"/>
              </a:spcAft>
              <a:defRPr sz="800" smtClean="0">
                <a:solidFill>
                  <a:srgbClr val="B2B2B2"/>
                </a:solidFill>
                <a:latin typeface="+mn-lt"/>
                <a:ea typeface="+mn-ea"/>
                <a:cs typeface="+mn-cs"/>
              </a:defRPr>
            </a:lvl1pPr>
          </a:lstStyle>
          <a:p>
            <a:pPr>
              <a:defRPr/>
            </a:pPr>
            <a:fld id="{0B1E80BD-B28F-4432-9AAB-E7D1DA58F761}" type="datetime3">
              <a:rPr lang="en-US" smtClean="0"/>
              <a:t>10 April 2025</a:t>
            </a:fld>
            <a:endParaRPr lang="nb-NO" dirty="0"/>
          </a:p>
        </p:txBody>
      </p:sp>
      <p:sp>
        <p:nvSpPr>
          <p:cNvPr id="11" name="Plassholder for innhold 5"/>
          <p:cNvSpPr>
            <a:spLocks noGrp="1"/>
          </p:cNvSpPr>
          <p:nvPr>
            <p:ph sz="quarter" idx="10"/>
          </p:nvPr>
        </p:nvSpPr>
        <p:spPr>
          <a:xfrm>
            <a:off x="379413" y="1477129"/>
            <a:ext cx="3779838" cy="3327703"/>
          </a:xfrm>
          <a:prstGeom prst="rect">
            <a:avLst/>
          </a:prstGeom>
          <a:noFill/>
        </p:spPr>
        <p:txBody>
          <a:bodyPr vert="horz" anchor="t">
            <a:normAutofit/>
          </a:bodyPr>
          <a:lstStyle>
            <a:lvl1pPr marL="198000" indent="-162000">
              <a:lnSpc>
                <a:spcPct val="100000"/>
              </a:lnSpc>
              <a:buSzPct val="75000"/>
              <a:buFont typeface="Wingdings" charset="2"/>
              <a:buChar char="§"/>
              <a:defRPr sz="1600">
                <a:solidFill>
                  <a:srgbClr val="191919"/>
                </a:solidFill>
                <a:latin typeface="Cambria"/>
                <a:cs typeface="Cambria"/>
              </a:defRPr>
            </a:lvl1pPr>
            <a:lvl2pPr marL="561600" indent="-234000">
              <a:defRPr sz="1600">
                <a:solidFill>
                  <a:srgbClr val="191919"/>
                </a:solidFill>
                <a:latin typeface="Cambria"/>
                <a:cs typeface="Cambria"/>
              </a:defRPr>
            </a:lvl2pPr>
            <a:lvl3pPr marL="928800" indent="-198000">
              <a:buSzPct val="75000"/>
              <a:buFont typeface="Wingdings" charset="2"/>
              <a:buChar char="§"/>
              <a:defRPr sz="1600">
                <a:solidFill>
                  <a:srgbClr val="191919"/>
                </a:solidFill>
                <a:latin typeface="Cambria"/>
                <a:cs typeface="Cambria"/>
              </a:defRPr>
            </a:lvl3pPr>
            <a:lvl4pPr marL="1494000">
              <a:defRPr sz="1600">
                <a:solidFill>
                  <a:srgbClr val="191919"/>
                </a:solidFill>
                <a:latin typeface="Cambria"/>
                <a:cs typeface="Cambria"/>
              </a:defRPr>
            </a:lvl4pPr>
            <a:lvl5pPr marL="2023200" indent="-198000">
              <a:buSzPct val="75000"/>
              <a:buFont typeface="Wingdings" charset="2"/>
              <a:buChar char="§"/>
              <a:defRPr sz="1600">
                <a:solidFill>
                  <a:srgbClr val="191919"/>
                </a:solidFill>
                <a:latin typeface="Cambria"/>
                <a:cs typeface="Cambria"/>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12" name="Plassholder for bilde 3"/>
          <p:cNvSpPr>
            <a:spLocks noGrp="1"/>
          </p:cNvSpPr>
          <p:nvPr>
            <p:ph type="pic" sz="quarter" idx="17"/>
          </p:nvPr>
        </p:nvSpPr>
        <p:spPr>
          <a:xfrm>
            <a:off x="4596684" y="96684"/>
            <a:ext cx="4453737" cy="4950000"/>
          </a:xfrm>
          <a:prstGeom prst="rect">
            <a:avLst/>
          </a:prstGeom>
        </p:spPr>
        <p:txBody>
          <a:bodyPr vert="horz"/>
          <a:lstStyle>
            <a:lvl1pPr marL="0" indent="0" algn="ctr">
              <a:buFontTx/>
              <a:buNone/>
              <a:defRPr>
                <a:solidFill>
                  <a:schemeClr val="tx1">
                    <a:lumMod val="50000"/>
                    <a:lumOff val="50000"/>
                  </a:schemeClr>
                </a:solidFill>
              </a:defRPr>
            </a:lvl1pPr>
          </a:lstStyle>
          <a:p>
            <a:pPr lvl="0"/>
            <a:r>
              <a:rPr lang="en-US" noProof="0"/>
              <a:t>Click icon to add picture</a:t>
            </a:r>
            <a:endParaRPr lang="nb-NO" noProof="0" dirty="0"/>
          </a:p>
        </p:txBody>
      </p:sp>
      <p:pic>
        <p:nvPicPr>
          <p:cNvPr id="4" name="Bilde 3" descr="Armed_Forces_logo_cmyk_sort3.eps"/>
          <p:cNvPicPr>
            <a:picLocks noChangeAspect="1"/>
          </p:cNvPicPr>
          <p:nvPr userDrawn="1"/>
        </p:nvPicPr>
        <p:blipFill rotWithShape="1">
          <a:blip r:embed="rId3">
            <a:extLst>
              <a:ext uri="{28A0092B-C50C-407E-A947-70E740481C1C}">
                <a14:useLocalDpi xmlns:a14="http://schemas.microsoft.com/office/drawing/2010/main" val="0"/>
              </a:ext>
            </a:extLst>
          </a:blip>
          <a:srcRect l="16906"/>
          <a:stretch/>
        </p:blipFill>
        <p:spPr>
          <a:xfrm>
            <a:off x="695158" y="227264"/>
            <a:ext cx="1544053" cy="347539"/>
          </a:xfrm>
          <a:prstGeom prst="rect">
            <a:avLst/>
          </a:prstGeom>
        </p:spPr>
      </p:pic>
    </p:spTree>
    <p:extLst>
      <p:ext uri="{BB962C8B-B14F-4D97-AF65-F5344CB8AC3E}">
        <p14:creationId xmlns:p14="http://schemas.microsoft.com/office/powerpoint/2010/main" val="3982874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nhold med to bilder til høyre">
    <p:spTree>
      <p:nvGrpSpPr>
        <p:cNvPr id="1" name=""/>
        <p:cNvGrpSpPr/>
        <p:nvPr/>
      </p:nvGrpSpPr>
      <p:grpSpPr>
        <a:xfrm>
          <a:off x="0" y="0"/>
          <a:ext cx="0" cy="0"/>
          <a:chOff x="0" y="0"/>
          <a:chExt cx="0" cy="0"/>
        </a:xfrm>
      </p:grpSpPr>
      <p:cxnSp>
        <p:nvCxnSpPr>
          <p:cNvPr id="6" name="Rett linje 5"/>
          <p:cNvCxnSpPr/>
          <p:nvPr/>
        </p:nvCxnSpPr>
        <p:spPr>
          <a:xfrm>
            <a:off x="4505325" y="0"/>
            <a:ext cx="0" cy="5143500"/>
          </a:xfrm>
          <a:prstGeom prst="line">
            <a:avLst/>
          </a:prstGeom>
          <a:ln w="6350">
            <a:solidFill>
              <a:schemeClr val="bg1">
                <a:lumMod val="90000"/>
              </a:schemeClr>
            </a:solidFill>
          </a:ln>
          <a:effectLst/>
        </p:spPr>
        <p:style>
          <a:lnRef idx="2">
            <a:schemeClr val="accent1"/>
          </a:lnRef>
          <a:fillRef idx="0">
            <a:schemeClr val="accent1"/>
          </a:fillRef>
          <a:effectRef idx="1">
            <a:schemeClr val="accent1"/>
          </a:effectRef>
          <a:fontRef idx="minor">
            <a:schemeClr val="tx1"/>
          </a:fontRef>
        </p:style>
      </p:cxnSp>
      <p:cxnSp>
        <p:nvCxnSpPr>
          <p:cNvPr id="8" name="Rett linje 7"/>
          <p:cNvCxnSpPr/>
          <p:nvPr/>
        </p:nvCxnSpPr>
        <p:spPr>
          <a:xfrm>
            <a:off x="487363" y="1416050"/>
            <a:ext cx="598487" cy="0"/>
          </a:xfrm>
          <a:prstGeom prst="line">
            <a:avLst/>
          </a:prstGeom>
          <a:ln w="6350">
            <a:solidFill>
              <a:srgbClr val="D7D7D7"/>
            </a:solidFill>
          </a:ln>
          <a:effectLst/>
        </p:spPr>
        <p:style>
          <a:lnRef idx="2">
            <a:schemeClr val="accent1"/>
          </a:lnRef>
          <a:fillRef idx="0">
            <a:schemeClr val="accent1"/>
          </a:fillRef>
          <a:effectRef idx="1">
            <a:schemeClr val="accent1"/>
          </a:effectRef>
          <a:fontRef idx="minor">
            <a:schemeClr val="tx1"/>
          </a:fontRef>
        </p:style>
      </p:cxnSp>
      <p:sp>
        <p:nvSpPr>
          <p:cNvPr id="17" name="Tittel 6"/>
          <p:cNvSpPr>
            <a:spLocks noGrp="1"/>
          </p:cNvSpPr>
          <p:nvPr>
            <p:ph type="title"/>
          </p:nvPr>
        </p:nvSpPr>
        <p:spPr>
          <a:xfrm>
            <a:off x="379414" y="751415"/>
            <a:ext cx="3779836" cy="589644"/>
          </a:xfrm>
          <a:prstGeom prst="rect">
            <a:avLst/>
          </a:prstGeom>
        </p:spPr>
        <p:txBody>
          <a:bodyPr vert="horz" anchor="b"/>
          <a:lstStyle>
            <a:lvl1pPr algn="l">
              <a:defRPr sz="2000" i="1" spc="0" baseline="0">
                <a:solidFill>
                  <a:srgbClr val="191919"/>
                </a:solidFill>
                <a:latin typeface="Cambria"/>
                <a:cs typeface="Cambria"/>
              </a:defRPr>
            </a:lvl1pPr>
          </a:lstStyle>
          <a:p>
            <a:r>
              <a:rPr lang="en-US"/>
              <a:t>Click to edit Master title style</a:t>
            </a:r>
            <a:endParaRPr lang="nb-NO" dirty="0"/>
          </a:p>
        </p:txBody>
      </p:sp>
      <p:sp>
        <p:nvSpPr>
          <p:cNvPr id="19" name="Plassholder for innhold 5"/>
          <p:cNvSpPr>
            <a:spLocks noGrp="1"/>
          </p:cNvSpPr>
          <p:nvPr>
            <p:ph sz="quarter" idx="10"/>
          </p:nvPr>
        </p:nvSpPr>
        <p:spPr>
          <a:xfrm>
            <a:off x="379413" y="1477129"/>
            <a:ext cx="3779838" cy="3327703"/>
          </a:xfrm>
          <a:prstGeom prst="rect">
            <a:avLst/>
          </a:prstGeom>
          <a:noFill/>
        </p:spPr>
        <p:txBody>
          <a:bodyPr vert="horz" anchor="t">
            <a:normAutofit/>
          </a:bodyPr>
          <a:lstStyle>
            <a:lvl1pPr marL="198000" indent="-162000">
              <a:lnSpc>
                <a:spcPct val="100000"/>
              </a:lnSpc>
              <a:buSzPct val="75000"/>
              <a:buFont typeface="Wingdings" charset="2"/>
              <a:buChar char="§"/>
              <a:defRPr sz="1600">
                <a:solidFill>
                  <a:srgbClr val="191919"/>
                </a:solidFill>
                <a:latin typeface="Cambria"/>
                <a:cs typeface="Cambria"/>
              </a:defRPr>
            </a:lvl1pPr>
            <a:lvl2pPr marL="561600" indent="-234000">
              <a:defRPr sz="1600">
                <a:solidFill>
                  <a:srgbClr val="191919"/>
                </a:solidFill>
                <a:latin typeface="Cambria"/>
                <a:cs typeface="Cambria"/>
              </a:defRPr>
            </a:lvl2pPr>
            <a:lvl3pPr marL="928800" indent="-198000">
              <a:buSzPct val="75000"/>
              <a:buFont typeface="Wingdings" charset="2"/>
              <a:buChar char="§"/>
              <a:defRPr sz="1600">
                <a:solidFill>
                  <a:srgbClr val="191919"/>
                </a:solidFill>
                <a:latin typeface="Cambria"/>
                <a:cs typeface="Cambria"/>
              </a:defRPr>
            </a:lvl3pPr>
            <a:lvl4pPr marL="1494000">
              <a:defRPr sz="1600">
                <a:solidFill>
                  <a:srgbClr val="191919"/>
                </a:solidFill>
                <a:latin typeface="Cambria"/>
                <a:cs typeface="Cambria"/>
              </a:defRPr>
            </a:lvl4pPr>
            <a:lvl5pPr marL="2023200" indent="-198000">
              <a:buSzPct val="75000"/>
              <a:buFont typeface="Wingdings" charset="2"/>
              <a:buChar char="§"/>
              <a:defRPr sz="1600">
                <a:solidFill>
                  <a:srgbClr val="191919"/>
                </a:solidFill>
                <a:latin typeface="Cambria"/>
                <a:cs typeface="Cambria"/>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9" name="Plassholder for bunntekst 3"/>
          <p:cNvSpPr>
            <a:spLocks noGrp="1"/>
          </p:cNvSpPr>
          <p:nvPr>
            <p:ph type="ftr" sz="quarter" idx="19"/>
          </p:nvPr>
        </p:nvSpPr>
        <p:spPr>
          <a:xfrm>
            <a:off x="625475" y="392113"/>
            <a:ext cx="1760538" cy="238125"/>
          </a:xfrm>
          <a:prstGeom prst="rect">
            <a:avLst/>
          </a:prstGeom>
        </p:spPr>
        <p:txBody>
          <a:bodyPr vert="horz" lIns="91440" tIns="45720" rIns="91440" bIns="45720" rtlCol="0" anchor="t"/>
          <a:lstStyle>
            <a:lvl1pPr algn="l" fontAlgn="auto">
              <a:spcBef>
                <a:spcPts val="0"/>
              </a:spcBef>
              <a:spcAft>
                <a:spcPts val="0"/>
              </a:spcAft>
              <a:defRPr sz="700" dirty="0" smtClean="0">
                <a:solidFill>
                  <a:schemeClr val="tx1"/>
                </a:solidFill>
                <a:latin typeface="FORSVARET-Medium"/>
                <a:ea typeface="+mn-ea"/>
                <a:cs typeface="FORSVARET-Medium"/>
              </a:defRPr>
            </a:lvl1pPr>
          </a:lstStyle>
          <a:p>
            <a:pPr>
              <a:defRPr/>
            </a:pPr>
            <a:r>
              <a:rPr lang="en-US">
                <a:solidFill>
                  <a:srgbClr val="191919"/>
                </a:solidFill>
              </a:rPr>
              <a:t>Norwegian Joint Headquarters J7 CAX </a:t>
            </a:r>
            <a:endParaRPr lang="nb-NO" dirty="0">
              <a:solidFill>
                <a:srgbClr val="191919"/>
              </a:solidFill>
            </a:endParaRPr>
          </a:p>
        </p:txBody>
      </p:sp>
      <p:sp>
        <p:nvSpPr>
          <p:cNvPr id="10" name="Plassholder for dato 7"/>
          <p:cNvSpPr>
            <a:spLocks noGrp="1"/>
          </p:cNvSpPr>
          <p:nvPr>
            <p:ph type="dt" sz="half" idx="20"/>
          </p:nvPr>
        </p:nvSpPr>
        <p:spPr>
          <a:xfrm>
            <a:off x="379413" y="4803775"/>
            <a:ext cx="2133600" cy="274638"/>
          </a:xfrm>
          <a:prstGeom prst="rect">
            <a:avLst/>
          </a:prstGeom>
        </p:spPr>
        <p:txBody>
          <a:bodyPr vert="horz" lIns="91440" tIns="45720" rIns="91440" bIns="45720" rtlCol="0" anchor="ctr"/>
          <a:lstStyle>
            <a:lvl1pPr marL="0" marR="0" indent="0" algn="l" defTabSz="457200" rtl="0" eaLnBrk="1" fontAlgn="auto" latinLnBrk="0" hangingPunct="1">
              <a:lnSpc>
                <a:spcPct val="100000"/>
              </a:lnSpc>
              <a:spcBef>
                <a:spcPts val="0"/>
              </a:spcBef>
              <a:spcAft>
                <a:spcPts val="0"/>
              </a:spcAft>
              <a:buClrTx/>
              <a:buSzTx/>
              <a:buFontTx/>
              <a:buNone/>
              <a:tabLst/>
              <a:defRPr sz="800" smtClean="0">
                <a:solidFill>
                  <a:srgbClr val="B2B2B2"/>
                </a:solidFill>
                <a:latin typeface="+mn-lt"/>
                <a:ea typeface="+mn-ea"/>
                <a:cs typeface="+mn-cs"/>
              </a:defRPr>
            </a:lvl1pPr>
          </a:lstStyle>
          <a:p>
            <a:pPr>
              <a:defRPr/>
            </a:pPr>
            <a:fld id="{145B2201-8D0F-4D45-9BAB-9380BF1AD6EE}" type="datetime3">
              <a:rPr lang="en-US" smtClean="0"/>
              <a:t>10 April 2025</a:t>
            </a:fld>
            <a:endParaRPr lang="nb-NO" dirty="0"/>
          </a:p>
        </p:txBody>
      </p:sp>
      <p:sp>
        <p:nvSpPr>
          <p:cNvPr id="13" name="Plassholder for bilde 3"/>
          <p:cNvSpPr>
            <a:spLocks noGrp="1"/>
          </p:cNvSpPr>
          <p:nvPr>
            <p:ph type="pic" sz="quarter" idx="17"/>
          </p:nvPr>
        </p:nvSpPr>
        <p:spPr>
          <a:xfrm>
            <a:off x="4596684" y="96684"/>
            <a:ext cx="4453737" cy="2429948"/>
          </a:xfrm>
          <a:prstGeom prst="rect">
            <a:avLst/>
          </a:prstGeom>
        </p:spPr>
        <p:txBody>
          <a:bodyPr vert="horz"/>
          <a:lstStyle>
            <a:lvl1pPr marL="0" indent="0" algn="ctr">
              <a:buFontTx/>
              <a:buNone/>
              <a:defRPr>
                <a:solidFill>
                  <a:schemeClr val="tx1">
                    <a:lumMod val="50000"/>
                    <a:lumOff val="50000"/>
                  </a:schemeClr>
                </a:solidFill>
              </a:defRPr>
            </a:lvl1pPr>
          </a:lstStyle>
          <a:p>
            <a:pPr lvl="0"/>
            <a:r>
              <a:rPr lang="en-US" noProof="0"/>
              <a:t>Click icon to add picture</a:t>
            </a:r>
            <a:endParaRPr lang="nb-NO" noProof="0" dirty="0"/>
          </a:p>
        </p:txBody>
      </p:sp>
      <p:sp>
        <p:nvSpPr>
          <p:cNvPr id="18" name="Plassholder for bilde 3"/>
          <p:cNvSpPr>
            <a:spLocks noGrp="1"/>
          </p:cNvSpPr>
          <p:nvPr>
            <p:ph type="pic" sz="quarter" idx="21"/>
          </p:nvPr>
        </p:nvSpPr>
        <p:spPr>
          <a:xfrm>
            <a:off x="4596684" y="2623315"/>
            <a:ext cx="4453737" cy="2429948"/>
          </a:xfrm>
          <a:prstGeom prst="rect">
            <a:avLst/>
          </a:prstGeom>
        </p:spPr>
        <p:txBody>
          <a:bodyPr vert="horz"/>
          <a:lstStyle>
            <a:lvl1pPr marL="0" indent="0" algn="ctr">
              <a:buFontTx/>
              <a:buNone/>
              <a:defRPr>
                <a:solidFill>
                  <a:schemeClr val="tx1">
                    <a:lumMod val="50000"/>
                    <a:lumOff val="50000"/>
                  </a:schemeClr>
                </a:solidFill>
              </a:defRPr>
            </a:lvl1pPr>
          </a:lstStyle>
          <a:p>
            <a:pPr lvl="0"/>
            <a:r>
              <a:rPr lang="en-US" noProof="0"/>
              <a:t>Click icon to add picture</a:t>
            </a:r>
            <a:endParaRPr lang="nb-NO" noProof="0" dirty="0"/>
          </a:p>
        </p:txBody>
      </p:sp>
      <p:pic>
        <p:nvPicPr>
          <p:cNvPr id="11" name="Bilde 4" descr="Forsvaret_logo_RGB_sort3.eps"/>
          <p:cNvPicPr>
            <a:picLocks noChangeAspect="1"/>
          </p:cNvPicPr>
          <p:nvPr userDrawn="1"/>
        </p:nvPicPr>
        <p:blipFill rotWithShape="1">
          <a:blip r:embed="rId2">
            <a:extLst>
              <a:ext uri="{28A0092B-C50C-407E-A947-70E740481C1C}">
                <a14:useLocalDpi xmlns:a14="http://schemas.microsoft.com/office/drawing/2010/main" val="0"/>
              </a:ext>
            </a:extLst>
          </a:blip>
          <a:srcRect r="67611"/>
          <a:stretch/>
        </p:blipFill>
        <p:spPr bwMode="auto">
          <a:xfrm>
            <a:off x="381001" y="228600"/>
            <a:ext cx="314158"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Bilde 11" descr="Armed_Forces_logo_cmyk_sort3.eps"/>
          <p:cNvPicPr>
            <a:picLocks noChangeAspect="1"/>
          </p:cNvPicPr>
          <p:nvPr userDrawn="1"/>
        </p:nvPicPr>
        <p:blipFill rotWithShape="1">
          <a:blip r:embed="rId3">
            <a:extLst>
              <a:ext uri="{28A0092B-C50C-407E-A947-70E740481C1C}">
                <a14:useLocalDpi xmlns:a14="http://schemas.microsoft.com/office/drawing/2010/main" val="0"/>
              </a:ext>
            </a:extLst>
          </a:blip>
          <a:srcRect l="16906"/>
          <a:stretch/>
        </p:blipFill>
        <p:spPr>
          <a:xfrm>
            <a:off x="695158" y="227264"/>
            <a:ext cx="1544053" cy="347539"/>
          </a:xfrm>
          <a:prstGeom prst="rect">
            <a:avLst/>
          </a:prstGeom>
        </p:spPr>
      </p:pic>
    </p:spTree>
    <p:extLst>
      <p:ext uri="{BB962C8B-B14F-4D97-AF65-F5344CB8AC3E}">
        <p14:creationId xmlns:p14="http://schemas.microsoft.com/office/powerpoint/2010/main" val="1517795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nhold med tre bilder til høyre">
    <p:spTree>
      <p:nvGrpSpPr>
        <p:cNvPr id="1" name=""/>
        <p:cNvGrpSpPr/>
        <p:nvPr/>
      </p:nvGrpSpPr>
      <p:grpSpPr>
        <a:xfrm>
          <a:off x="0" y="0"/>
          <a:ext cx="0" cy="0"/>
          <a:chOff x="0" y="0"/>
          <a:chExt cx="0" cy="0"/>
        </a:xfrm>
      </p:grpSpPr>
      <p:cxnSp>
        <p:nvCxnSpPr>
          <p:cNvPr id="7" name="Rett linje 6"/>
          <p:cNvCxnSpPr/>
          <p:nvPr/>
        </p:nvCxnSpPr>
        <p:spPr>
          <a:xfrm>
            <a:off x="4505325" y="0"/>
            <a:ext cx="0" cy="5143500"/>
          </a:xfrm>
          <a:prstGeom prst="line">
            <a:avLst/>
          </a:prstGeom>
          <a:ln w="6350">
            <a:solidFill>
              <a:schemeClr val="bg1">
                <a:lumMod val="90000"/>
              </a:schemeClr>
            </a:solidFill>
          </a:ln>
          <a:effectLst/>
        </p:spPr>
        <p:style>
          <a:lnRef idx="2">
            <a:schemeClr val="accent1"/>
          </a:lnRef>
          <a:fillRef idx="0">
            <a:schemeClr val="accent1"/>
          </a:fillRef>
          <a:effectRef idx="1">
            <a:schemeClr val="accent1"/>
          </a:effectRef>
          <a:fontRef idx="minor">
            <a:schemeClr val="tx1"/>
          </a:fontRef>
        </p:style>
      </p:cxnSp>
      <p:cxnSp>
        <p:nvCxnSpPr>
          <p:cNvPr id="9" name="Rett linje 8"/>
          <p:cNvCxnSpPr/>
          <p:nvPr/>
        </p:nvCxnSpPr>
        <p:spPr>
          <a:xfrm>
            <a:off x="487363" y="1416050"/>
            <a:ext cx="598487" cy="0"/>
          </a:xfrm>
          <a:prstGeom prst="line">
            <a:avLst/>
          </a:prstGeom>
          <a:ln w="6350">
            <a:solidFill>
              <a:srgbClr val="D7D7D7"/>
            </a:solidFill>
          </a:ln>
          <a:effectLst/>
        </p:spPr>
        <p:style>
          <a:lnRef idx="2">
            <a:schemeClr val="accent1"/>
          </a:lnRef>
          <a:fillRef idx="0">
            <a:schemeClr val="accent1"/>
          </a:fillRef>
          <a:effectRef idx="1">
            <a:schemeClr val="accent1"/>
          </a:effectRef>
          <a:fontRef idx="minor">
            <a:schemeClr val="tx1"/>
          </a:fontRef>
        </p:style>
      </p:cxnSp>
      <p:sp>
        <p:nvSpPr>
          <p:cNvPr id="17" name="Tittel 6"/>
          <p:cNvSpPr>
            <a:spLocks noGrp="1"/>
          </p:cNvSpPr>
          <p:nvPr>
            <p:ph type="title"/>
          </p:nvPr>
        </p:nvSpPr>
        <p:spPr>
          <a:xfrm>
            <a:off x="379414" y="751415"/>
            <a:ext cx="3779836" cy="589644"/>
          </a:xfrm>
          <a:prstGeom prst="rect">
            <a:avLst/>
          </a:prstGeom>
        </p:spPr>
        <p:txBody>
          <a:bodyPr vert="horz" anchor="b"/>
          <a:lstStyle>
            <a:lvl1pPr algn="l">
              <a:defRPr sz="2000" i="1" spc="0" baseline="0">
                <a:solidFill>
                  <a:srgbClr val="191919"/>
                </a:solidFill>
                <a:latin typeface="Cambria"/>
                <a:cs typeface="Cambria"/>
              </a:defRPr>
            </a:lvl1pPr>
          </a:lstStyle>
          <a:p>
            <a:r>
              <a:rPr lang="en-US"/>
              <a:t>Click to edit Master title style</a:t>
            </a:r>
            <a:endParaRPr lang="nb-NO" dirty="0"/>
          </a:p>
        </p:txBody>
      </p:sp>
      <p:sp>
        <p:nvSpPr>
          <p:cNvPr id="10" name="Plassholder for bunntekst 3"/>
          <p:cNvSpPr>
            <a:spLocks noGrp="1"/>
          </p:cNvSpPr>
          <p:nvPr>
            <p:ph type="ftr" sz="quarter" idx="22"/>
          </p:nvPr>
        </p:nvSpPr>
        <p:spPr>
          <a:xfrm>
            <a:off x="625475" y="392113"/>
            <a:ext cx="1760538" cy="238125"/>
          </a:xfrm>
          <a:prstGeom prst="rect">
            <a:avLst/>
          </a:prstGeom>
        </p:spPr>
        <p:txBody>
          <a:bodyPr vert="horz" lIns="91440" tIns="45720" rIns="91440" bIns="45720" rtlCol="0" anchor="t"/>
          <a:lstStyle>
            <a:lvl1pPr algn="l" fontAlgn="auto">
              <a:spcBef>
                <a:spcPts val="0"/>
              </a:spcBef>
              <a:spcAft>
                <a:spcPts val="0"/>
              </a:spcAft>
              <a:defRPr sz="700" dirty="0" smtClean="0">
                <a:solidFill>
                  <a:schemeClr val="tx1"/>
                </a:solidFill>
                <a:latin typeface="FORSVARET-Medium"/>
                <a:ea typeface="+mn-ea"/>
                <a:cs typeface="FORSVARET-Medium"/>
              </a:defRPr>
            </a:lvl1pPr>
          </a:lstStyle>
          <a:p>
            <a:pPr>
              <a:defRPr/>
            </a:pPr>
            <a:r>
              <a:rPr lang="en-US">
                <a:solidFill>
                  <a:srgbClr val="191919"/>
                </a:solidFill>
              </a:rPr>
              <a:t>Norwegian Joint Headquarters J7 CAX </a:t>
            </a:r>
            <a:endParaRPr lang="nb-NO" dirty="0">
              <a:solidFill>
                <a:srgbClr val="191919"/>
              </a:solidFill>
            </a:endParaRPr>
          </a:p>
        </p:txBody>
      </p:sp>
      <p:sp>
        <p:nvSpPr>
          <p:cNvPr id="11" name="Plassholder for dato 7"/>
          <p:cNvSpPr>
            <a:spLocks noGrp="1"/>
          </p:cNvSpPr>
          <p:nvPr>
            <p:ph type="dt" sz="half" idx="23"/>
          </p:nvPr>
        </p:nvSpPr>
        <p:spPr>
          <a:xfrm>
            <a:off x="379413" y="4803775"/>
            <a:ext cx="2133600" cy="274638"/>
          </a:xfrm>
          <a:prstGeom prst="rect">
            <a:avLst/>
          </a:prstGeom>
        </p:spPr>
        <p:txBody>
          <a:bodyPr vert="horz" lIns="91440" tIns="45720" rIns="91440" bIns="45720" rtlCol="0" anchor="ctr"/>
          <a:lstStyle>
            <a:lvl1pPr marL="0" marR="0" indent="0" algn="l" defTabSz="457200" rtl="0" eaLnBrk="1" fontAlgn="auto" latinLnBrk="0" hangingPunct="1">
              <a:lnSpc>
                <a:spcPct val="100000"/>
              </a:lnSpc>
              <a:spcBef>
                <a:spcPts val="0"/>
              </a:spcBef>
              <a:spcAft>
                <a:spcPts val="0"/>
              </a:spcAft>
              <a:buClrTx/>
              <a:buSzTx/>
              <a:buFontTx/>
              <a:buNone/>
              <a:tabLst/>
              <a:defRPr sz="800" smtClean="0">
                <a:solidFill>
                  <a:srgbClr val="B2B2B2"/>
                </a:solidFill>
                <a:latin typeface="+mn-lt"/>
                <a:ea typeface="+mn-ea"/>
                <a:cs typeface="+mn-cs"/>
              </a:defRPr>
            </a:lvl1pPr>
          </a:lstStyle>
          <a:p>
            <a:pPr>
              <a:defRPr/>
            </a:pPr>
            <a:fld id="{B4024B6E-688F-4E6A-A9F2-9847080E7B11}" type="datetime3">
              <a:rPr lang="en-US" smtClean="0"/>
              <a:t>10 April 2025</a:t>
            </a:fld>
            <a:endParaRPr lang="nb-NO" dirty="0"/>
          </a:p>
        </p:txBody>
      </p:sp>
      <p:sp>
        <p:nvSpPr>
          <p:cNvPr id="12" name="Plassholder for innhold 5"/>
          <p:cNvSpPr>
            <a:spLocks noGrp="1"/>
          </p:cNvSpPr>
          <p:nvPr>
            <p:ph sz="quarter" idx="10"/>
          </p:nvPr>
        </p:nvSpPr>
        <p:spPr>
          <a:xfrm>
            <a:off x="379413" y="1477129"/>
            <a:ext cx="3779838" cy="3327703"/>
          </a:xfrm>
          <a:prstGeom prst="rect">
            <a:avLst/>
          </a:prstGeom>
          <a:noFill/>
        </p:spPr>
        <p:txBody>
          <a:bodyPr vert="horz" anchor="t">
            <a:normAutofit/>
          </a:bodyPr>
          <a:lstStyle>
            <a:lvl1pPr marL="198000" indent="-162000">
              <a:lnSpc>
                <a:spcPct val="100000"/>
              </a:lnSpc>
              <a:buSzPct val="75000"/>
              <a:buFont typeface="Wingdings" charset="2"/>
              <a:buChar char="§"/>
              <a:defRPr sz="1600">
                <a:solidFill>
                  <a:srgbClr val="191919"/>
                </a:solidFill>
                <a:latin typeface="Cambria"/>
                <a:cs typeface="Cambria"/>
              </a:defRPr>
            </a:lvl1pPr>
            <a:lvl2pPr marL="561600" indent="-234000">
              <a:defRPr sz="1600">
                <a:solidFill>
                  <a:srgbClr val="191919"/>
                </a:solidFill>
                <a:latin typeface="Cambria"/>
                <a:cs typeface="Cambria"/>
              </a:defRPr>
            </a:lvl2pPr>
            <a:lvl3pPr marL="928800" indent="-198000">
              <a:buSzPct val="75000"/>
              <a:buFont typeface="Wingdings" charset="2"/>
              <a:buChar char="§"/>
              <a:defRPr sz="1600">
                <a:solidFill>
                  <a:srgbClr val="191919"/>
                </a:solidFill>
                <a:latin typeface="Cambria"/>
                <a:cs typeface="Cambria"/>
              </a:defRPr>
            </a:lvl3pPr>
            <a:lvl4pPr marL="1494000">
              <a:defRPr sz="1600">
                <a:solidFill>
                  <a:srgbClr val="191919"/>
                </a:solidFill>
                <a:latin typeface="Cambria"/>
                <a:cs typeface="Cambria"/>
              </a:defRPr>
            </a:lvl4pPr>
            <a:lvl5pPr marL="2023200" indent="-198000">
              <a:buSzPct val="75000"/>
              <a:buFont typeface="Wingdings" charset="2"/>
              <a:buChar char="§"/>
              <a:defRPr sz="1600">
                <a:solidFill>
                  <a:srgbClr val="191919"/>
                </a:solidFill>
                <a:latin typeface="Cambria"/>
                <a:cs typeface="Cambria"/>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16" name="Plassholder for bilde 3"/>
          <p:cNvSpPr>
            <a:spLocks noGrp="1"/>
          </p:cNvSpPr>
          <p:nvPr>
            <p:ph type="pic" sz="quarter" idx="24"/>
          </p:nvPr>
        </p:nvSpPr>
        <p:spPr>
          <a:xfrm>
            <a:off x="4596684" y="2623315"/>
            <a:ext cx="4453737" cy="2429948"/>
          </a:xfrm>
          <a:prstGeom prst="rect">
            <a:avLst/>
          </a:prstGeom>
        </p:spPr>
        <p:txBody>
          <a:bodyPr vert="horz"/>
          <a:lstStyle>
            <a:lvl1pPr marL="0" indent="0" algn="ctr">
              <a:buFontTx/>
              <a:buNone/>
              <a:defRPr>
                <a:solidFill>
                  <a:schemeClr val="tx1">
                    <a:lumMod val="50000"/>
                    <a:lumOff val="50000"/>
                  </a:schemeClr>
                </a:solidFill>
              </a:defRPr>
            </a:lvl1pPr>
          </a:lstStyle>
          <a:p>
            <a:pPr lvl="0"/>
            <a:r>
              <a:rPr lang="en-US" noProof="0"/>
              <a:t>Click icon to add picture</a:t>
            </a:r>
            <a:endParaRPr lang="nb-NO" noProof="0" dirty="0"/>
          </a:p>
        </p:txBody>
      </p:sp>
      <p:sp>
        <p:nvSpPr>
          <p:cNvPr id="20" name="Plassholder for bilde 3"/>
          <p:cNvSpPr>
            <a:spLocks noGrp="1"/>
          </p:cNvSpPr>
          <p:nvPr>
            <p:ph type="pic" sz="quarter" idx="25"/>
          </p:nvPr>
        </p:nvSpPr>
        <p:spPr>
          <a:xfrm>
            <a:off x="4596685" y="96683"/>
            <a:ext cx="2181104" cy="2429948"/>
          </a:xfrm>
          <a:prstGeom prst="rect">
            <a:avLst/>
          </a:prstGeom>
        </p:spPr>
        <p:txBody>
          <a:bodyPr vert="horz"/>
          <a:lstStyle>
            <a:lvl1pPr marL="0" indent="0" algn="ctr">
              <a:buFontTx/>
              <a:buNone/>
              <a:defRPr>
                <a:solidFill>
                  <a:schemeClr val="tx1">
                    <a:lumMod val="50000"/>
                    <a:lumOff val="50000"/>
                  </a:schemeClr>
                </a:solidFill>
              </a:defRPr>
            </a:lvl1pPr>
          </a:lstStyle>
          <a:p>
            <a:pPr lvl="0"/>
            <a:r>
              <a:rPr lang="en-US" noProof="0"/>
              <a:t>Click icon to add picture</a:t>
            </a:r>
            <a:endParaRPr lang="nb-NO" noProof="0" dirty="0"/>
          </a:p>
        </p:txBody>
      </p:sp>
      <p:sp>
        <p:nvSpPr>
          <p:cNvPr id="22" name="Plassholder for bilde 3"/>
          <p:cNvSpPr>
            <a:spLocks noGrp="1"/>
          </p:cNvSpPr>
          <p:nvPr>
            <p:ph type="pic" sz="quarter" idx="26"/>
          </p:nvPr>
        </p:nvSpPr>
        <p:spPr>
          <a:xfrm>
            <a:off x="6869317" y="96683"/>
            <a:ext cx="2181104" cy="2429948"/>
          </a:xfrm>
          <a:prstGeom prst="rect">
            <a:avLst/>
          </a:prstGeom>
        </p:spPr>
        <p:txBody>
          <a:bodyPr vert="horz"/>
          <a:lstStyle>
            <a:lvl1pPr marL="0" indent="0" algn="ctr">
              <a:buFontTx/>
              <a:buNone/>
              <a:defRPr>
                <a:solidFill>
                  <a:schemeClr val="tx1">
                    <a:lumMod val="50000"/>
                    <a:lumOff val="50000"/>
                  </a:schemeClr>
                </a:solidFill>
              </a:defRPr>
            </a:lvl1pPr>
          </a:lstStyle>
          <a:p>
            <a:pPr lvl="0"/>
            <a:r>
              <a:rPr lang="en-US" noProof="0"/>
              <a:t>Click icon to add picture</a:t>
            </a:r>
            <a:endParaRPr lang="nb-NO" noProof="0" dirty="0"/>
          </a:p>
        </p:txBody>
      </p:sp>
      <p:pic>
        <p:nvPicPr>
          <p:cNvPr id="13" name="Bilde 4" descr="Forsvaret_logo_RGB_sort3.eps"/>
          <p:cNvPicPr>
            <a:picLocks noChangeAspect="1"/>
          </p:cNvPicPr>
          <p:nvPr userDrawn="1"/>
        </p:nvPicPr>
        <p:blipFill rotWithShape="1">
          <a:blip r:embed="rId2">
            <a:extLst>
              <a:ext uri="{28A0092B-C50C-407E-A947-70E740481C1C}">
                <a14:useLocalDpi xmlns:a14="http://schemas.microsoft.com/office/drawing/2010/main" val="0"/>
              </a:ext>
            </a:extLst>
          </a:blip>
          <a:srcRect r="67611"/>
          <a:stretch/>
        </p:blipFill>
        <p:spPr bwMode="auto">
          <a:xfrm>
            <a:off x="381001" y="228600"/>
            <a:ext cx="314158"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Bilde 13" descr="Armed_Forces_logo_cmyk_sort3.eps"/>
          <p:cNvPicPr>
            <a:picLocks noChangeAspect="1"/>
          </p:cNvPicPr>
          <p:nvPr userDrawn="1"/>
        </p:nvPicPr>
        <p:blipFill rotWithShape="1">
          <a:blip r:embed="rId3">
            <a:extLst>
              <a:ext uri="{28A0092B-C50C-407E-A947-70E740481C1C}">
                <a14:useLocalDpi xmlns:a14="http://schemas.microsoft.com/office/drawing/2010/main" val="0"/>
              </a:ext>
            </a:extLst>
          </a:blip>
          <a:srcRect l="16906"/>
          <a:stretch/>
        </p:blipFill>
        <p:spPr>
          <a:xfrm>
            <a:off x="695158" y="227264"/>
            <a:ext cx="1544053" cy="347539"/>
          </a:xfrm>
          <a:prstGeom prst="rect">
            <a:avLst/>
          </a:prstGeom>
        </p:spPr>
      </p:pic>
    </p:spTree>
    <p:extLst>
      <p:ext uri="{BB962C8B-B14F-4D97-AF65-F5344CB8AC3E}">
        <p14:creationId xmlns:p14="http://schemas.microsoft.com/office/powerpoint/2010/main" val="4255439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nhold med bilde til venstre">
    <p:spTree>
      <p:nvGrpSpPr>
        <p:cNvPr id="1" name=""/>
        <p:cNvGrpSpPr/>
        <p:nvPr/>
      </p:nvGrpSpPr>
      <p:grpSpPr>
        <a:xfrm>
          <a:off x="0" y="0"/>
          <a:ext cx="0" cy="0"/>
          <a:chOff x="0" y="0"/>
          <a:chExt cx="0" cy="0"/>
        </a:xfrm>
      </p:grpSpPr>
      <p:cxnSp>
        <p:nvCxnSpPr>
          <p:cNvPr id="5" name="Rett linje 4"/>
          <p:cNvCxnSpPr/>
          <p:nvPr/>
        </p:nvCxnSpPr>
        <p:spPr>
          <a:xfrm>
            <a:off x="5086350" y="1416050"/>
            <a:ext cx="598488" cy="0"/>
          </a:xfrm>
          <a:prstGeom prst="line">
            <a:avLst/>
          </a:prstGeom>
          <a:ln w="6350">
            <a:solidFill>
              <a:srgbClr val="D7D7D7"/>
            </a:solidFill>
          </a:ln>
          <a:effectLst/>
        </p:spPr>
        <p:style>
          <a:lnRef idx="2">
            <a:schemeClr val="accent1"/>
          </a:lnRef>
          <a:fillRef idx="0">
            <a:schemeClr val="accent1"/>
          </a:fillRef>
          <a:effectRef idx="1">
            <a:schemeClr val="accent1"/>
          </a:effectRef>
          <a:fontRef idx="minor">
            <a:schemeClr val="tx1"/>
          </a:fontRef>
        </p:style>
      </p:cxnSp>
      <p:cxnSp>
        <p:nvCxnSpPr>
          <p:cNvPr id="6" name="Rett linje 5"/>
          <p:cNvCxnSpPr/>
          <p:nvPr/>
        </p:nvCxnSpPr>
        <p:spPr>
          <a:xfrm>
            <a:off x="4635500" y="0"/>
            <a:ext cx="0" cy="5143500"/>
          </a:xfrm>
          <a:prstGeom prst="line">
            <a:avLst/>
          </a:prstGeom>
          <a:ln w="6350">
            <a:solidFill>
              <a:schemeClr val="bg1">
                <a:lumMod val="90000"/>
              </a:schemeClr>
            </a:solidFill>
          </a:ln>
          <a:effectLst/>
        </p:spPr>
        <p:style>
          <a:lnRef idx="2">
            <a:schemeClr val="accent1"/>
          </a:lnRef>
          <a:fillRef idx="0">
            <a:schemeClr val="accent1"/>
          </a:fillRef>
          <a:effectRef idx="1">
            <a:schemeClr val="accent1"/>
          </a:effectRef>
          <a:fontRef idx="minor">
            <a:schemeClr val="tx1"/>
          </a:fontRef>
        </p:style>
      </p:cxnSp>
      <p:pic>
        <p:nvPicPr>
          <p:cNvPr id="7" name="Bilde 5" descr="Forsvaret_logo_RGB_sort3.eps"/>
          <p:cNvPicPr>
            <a:picLocks noChangeAspect="1"/>
          </p:cNvPicPr>
          <p:nvPr/>
        </p:nvPicPr>
        <p:blipFill rotWithShape="1">
          <a:blip r:embed="rId2">
            <a:extLst>
              <a:ext uri="{28A0092B-C50C-407E-A947-70E740481C1C}">
                <a14:useLocalDpi xmlns:a14="http://schemas.microsoft.com/office/drawing/2010/main" val="0"/>
              </a:ext>
            </a:extLst>
          </a:blip>
          <a:srcRect r="68637"/>
          <a:stretch/>
        </p:blipFill>
        <p:spPr bwMode="auto">
          <a:xfrm>
            <a:off x="4976813" y="228600"/>
            <a:ext cx="303713"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Plassholder for innhold 5"/>
          <p:cNvSpPr>
            <a:spLocks noGrp="1"/>
          </p:cNvSpPr>
          <p:nvPr>
            <p:ph sz="quarter" idx="10"/>
          </p:nvPr>
        </p:nvSpPr>
        <p:spPr>
          <a:xfrm>
            <a:off x="4977872" y="1477129"/>
            <a:ext cx="3779838" cy="3327703"/>
          </a:xfrm>
          <a:prstGeom prst="rect">
            <a:avLst/>
          </a:prstGeom>
          <a:noFill/>
        </p:spPr>
        <p:txBody>
          <a:bodyPr vert="horz" anchor="t">
            <a:normAutofit/>
          </a:bodyPr>
          <a:lstStyle>
            <a:lvl1pPr marL="198000" indent="-162000">
              <a:lnSpc>
                <a:spcPct val="100000"/>
              </a:lnSpc>
              <a:buSzPct val="75000"/>
              <a:buFont typeface="Wingdings" charset="2"/>
              <a:buChar char="§"/>
              <a:defRPr sz="1600">
                <a:solidFill>
                  <a:srgbClr val="191919"/>
                </a:solidFill>
                <a:latin typeface="Cambria"/>
                <a:cs typeface="Cambria"/>
              </a:defRPr>
            </a:lvl1pPr>
            <a:lvl2pPr marL="561600" indent="-234000">
              <a:defRPr sz="1600">
                <a:solidFill>
                  <a:srgbClr val="191919"/>
                </a:solidFill>
                <a:latin typeface="Cambria"/>
                <a:cs typeface="Cambria"/>
              </a:defRPr>
            </a:lvl2pPr>
            <a:lvl3pPr marL="928800" indent="-198000">
              <a:buSzPct val="75000"/>
              <a:buFont typeface="Wingdings" charset="2"/>
              <a:buChar char="§"/>
              <a:defRPr sz="1600">
                <a:solidFill>
                  <a:srgbClr val="191919"/>
                </a:solidFill>
                <a:latin typeface="Cambria"/>
                <a:cs typeface="Cambria"/>
              </a:defRPr>
            </a:lvl3pPr>
            <a:lvl4pPr marL="1494000">
              <a:defRPr sz="1600">
                <a:solidFill>
                  <a:srgbClr val="191919"/>
                </a:solidFill>
                <a:latin typeface="Cambria"/>
                <a:cs typeface="Cambria"/>
              </a:defRPr>
            </a:lvl4pPr>
            <a:lvl5pPr marL="2023200" indent="-198000">
              <a:buSzPct val="75000"/>
              <a:buFont typeface="Wingdings" charset="2"/>
              <a:buChar char="§"/>
              <a:defRPr sz="1600">
                <a:solidFill>
                  <a:srgbClr val="191919"/>
                </a:solidFill>
                <a:latin typeface="Cambria"/>
                <a:cs typeface="Cambria"/>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8" name="Plassholder for bunntekst 3"/>
          <p:cNvSpPr>
            <a:spLocks noGrp="1"/>
          </p:cNvSpPr>
          <p:nvPr>
            <p:ph type="ftr" sz="quarter" idx="15"/>
          </p:nvPr>
        </p:nvSpPr>
        <p:spPr>
          <a:xfrm>
            <a:off x="5216525" y="392113"/>
            <a:ext cx="1758950" cy="238125"/>
          </a:xfrm>
          <a:prstGeom prst="rect">
            <a:avLst/>
          </a:prstGeom>
        </p:spPr>
        <p:txBody>
          <a:bodyPr vert="horz" lIns="91440" tIns="45720" rIns="91440" bIns="45720" rtlCol="0" anchor="t"/>
          <a:lstStyle>
            <a:lvl1pPr algn="l" fontAlgn="auto">
              <a:spcBef>
                <a:spcPts val="0"/>
              </a:spcBef>
              <a:spcAft>
                <a:spcPts val="0"/>
              </a:spcAft>
              <a:defRPr sz="700" dirty="0" smtClean="0">
                <a:solidFill>
                  <a:schemeClr val="tx1"/>
                </a:solidFill>
                <a:latin typeface="FORSVARET-Medium"/>
                <a:ea typeface="+mn-ea"/>
                <a:cs typeface="FORSVARET-Medium"/>
              </a:defRPr>
            </a:lvl1pPr>
          </a:lstStyle>
          <a:p>
            <a:pPr>
              <a:defRPr/>
            </a:pPr>
            <a:r>
              <a:rPr lang="en-US">
                <a:solidFill>
                  <a:srgbClr val="191919"/>
                </a:solidFill>
              </a:rPr>
              <a:t>Norwegian Joint Headquarters J7 CAX </a:t>
            </a:r>
            <a:endParaRPr lang="nb-NO" dirty="0">
              <a:solidFill>
                <a:srgbClr val="191919"/>
              </a:solidFill>
            </a:endParaRPr>
          </a:p>
        </p:txBody>
      </p:sp>
      <p:sp>
        <p:nvSpPr>
          <p:cNvPr id="9" name="Plassholder for dato 7"/>
          <p:cNvSpPr>
            <a:spLocks noGrp="1"/>
          </p:cNvSpPr>
          <p:nvPr>
            <p:ph type="dt" sz="half" idx="16"/>
          </p:nvPr>
        </p:nvSpPr>
        <p:spPr>
          <a:xfrm>
            <a:off x="6623050" y="4803775"/>
            <a:ext cx="2133600" cy="274638"/>
          </a:xfrm>
          <a:prstGeom prst="rect">
            <a:avLst/>
          </a:prstGeom>
        </p:spPr>
        <p:txBody>
          <a:bodyPr vert="horz" lIns="91440" tIns="45720" rIns="91440" bIns="45720" rtlCol="0" anchor="ctr"/>
          <a:lstStyle>
            <a:lvl1pPr algn="r" fontAlgn="auto">
              <a:spcBef>
                <a:spcPts val="0"/>
              </a:spcBef>
              <a:spcAft>
                <a:spcPts val="0"/>
              </a:spcAft>
              <a:defRPr sz="800" smtClean="0">
                <a:solidFill>
                  <a:srgbClr val="B2B2B2"/>
                </a:solidFill>
                <a:latin typeface="+mn-lt"/>
                <a:ea typeface="+mn-ea"/>
                <a:cs typeface="+mn-cs"/>
              </a:defRPr>
            </a:lvl1pPr>
          </a:lstStyle>
          <a:p>
            <a:pPr>
              <a:defRPr/>
            </a:pPr>
            <a:fld id="{9A67806F-635C-432B-90FD-8D0C825664CE}" type="datetime3">
              <a:rPr lang="en-US" smtClean="0"/>
              <a:t>10 April 2025</a:t>
            </a:fld>
            <a:endParaRPr lang="nb-NO" dirty="0"/>
          </a:p>
        </p:txBody>
      </p:sp>
      <p:sp>
        <p:nvSpPr>
          <p:cNvPr id="10" name="Tittel 6"/>
          <p:cNvSpPr>
            <a:spLocks noGrp="1"/>
          </p:cNvSpPr>
          <p:nvPr>
            <p:ph type="title"/>
          </p:nvPr>
        </p:nvSpPr>
        <p:spPr>
          <a:xfrm>
            <a:off x="4977591" y="751415"/>
            <a:ext cx="3779836" cy="589644"/>
          </a:xfrm>
          <a:prstGeom prst="rect">
            <a:avLst/>
          </a:prstGeom>
        </p:spPr>
        <p:txBody>
          <a:bodyPr vert="horz" anchor="b"/>
          <a:lstStyle>
            <a:lvl1pPr algn="l">
              <a:defRPr sz="2000" i="1" spc="0" baseline="0">
                <a:solidFill>
                  <a:srgbClr val="191919"/>
                </a:solidFill>
                <a:latin typeface="Cambria"/>
                <a:cs typeface="Cambria"/>
              </a:defRPr>
            </a:lvl1pPr>
          </a:lstStyle>
          <a:p>
            <a:r>
              <a:rPr lang="en-US"/>
              <a:t>Click to edit Master title style</a:t>
            </a:r>
            <a:endParaRPr lang="nb-NO" dirty="0"/>
          </a:p>
        </p:txBody>
      </p:sp>
      <p:sp>
        <p:nvSpPr>
          <p:cNvPr id="12" name="Plassholder for bilde 3"/>
          <p:cNvSpPr>
            <a:spLocks noGrp="1"/>
          </p:cNvSpPr>
          <p:nvPr>
            <p:ph type="pic" sz="quarter" idx="17"/>
          </p:nvPr>
        </p:nvSpPr>
        <p:spPr>
          <a:xfrm>
            <a:off x="84842" y="96684"/>
            <a:ext cx="4453737" cy="4950000"/>
          </a:xfrm>
          <a:prstGeom prst="rect">
            <a:avLst/>
          </a:prstGeom>
        </p:spPr>
        <p:txBody>
          <a:bodyPr vert="horz"/>
          <a:lstStyle>
            <a:lvl1pPr marL="0" indent="0" algn="ctr">
              <a:buFontTx/>
              <a:buNone/>
              <a:defRPr>
                <a:solidFill>
                  <a:schemeClr val="tx1">
                    <a:lumMod val="50000"/>
                    <a:lumOff val="50000"/>
                  </a:schemeClr>
                </a:solidFill>
              </a:defRPr>
            </a:lvl1pPr>
          </a:lstStyle>
          <a:p>
            <a:pPr lvl="0"/>
            <a:r>
              <a:rPr lang="en-US" noProof="0"/>
              <a:t>Click icon to add picture</a:t>
            </a:r>
            <a:endParaRPr lang="nb-NO" noProof="0" dirty="0"/>
          </a:p>
        </p:txBody>
      </p:sp>
      <p:pic>
        <p:nvPicPr>
          <p:cNvPr id="13" name="Bilde 12" descr="Armed_Forces_logo_cmyk_sort3.eps"/>
          <p:cNvPicPr>
            <a:picLocks noChangeAspect="1"/>
          </p:cNvPicPr>
          <p:nvPr userDrawn="1"/>
        </p:nvPicPr>
        <p:blipFill rotWithShape="1">
          <a:blip r:embed="rId3">
            <a:extLst>
              <a:ext uri="{28A0092B-C50C-407E-A947-70E740481C1C}">
                <a14:useLocalDpi xmlns:a14="http://schemas.microsoft.com/office/drawing/2010/main" val="0"/>
              </a:ext>
            </a:extLst>
          </a:blip>
          <a:srcRect l="16906"/>
          <a:stretch/>
        </p:blipFill>
        <p:spPr>
          <a:xfrm>
            <a:off x="5293895" y="227264"/>
            <a:ext cx="1544053" cy="347539"/>
          </a:xfrm>
          <a:prstGeom prst="rect">
            <a:avLst/>
          </a:prstGeom>
        </p:spPr>
      </p:pic>
    </p:spTree>
    <p:extLst>
      <p:ext uri="{BB962C8B-B14F-4D97-AF65-F5344CB8AC3E}">
        <p14:creationId xmlns:p14="http://schemas.microsoft.com/office/powerpoint/2010/main" val="3049564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nhold med to bilder til venstre">
    <p:spTree>
      <p:nvGrpSpPr>
        <p:cNvPr id="1" name=""/>
        <p:cNvGrpSpPr/>
        <p:nvPr/>
      </p:nvGrpSpPr>
      <p:grpSpPr>
        <a:xfrm>
          <a:off x="0" y="0"/>
          <a:ext cx="0" cy="0"/>
          <a:chOff x="0" y="0"/>
          <a:chExt cx="0" cy="0"/>
        </a:xfrm>
      </p:grpSpPr>
      <p:sp>
        <p:nvSpPr>
          <p:cNvPr id="12" name="Tittel 6"/>
          <p:cNvSpPr>
            <a:spLocks noGrp="1"/>
          </p:cNvSpPr>
          <p:nvPr>
            <p:ph type="title"/>
          </p:nvPr>
        </p:nvSpPr>
        <p:spPr>
          <a:xfrm>
            <a:off x="4977591" y="751415"/>
            <a:ext cx="3779836" cy="589644"/>
          </a:xfrm>
          <a:prstGeom prst="rect">
            <a:avLst/>
          </a:prstGeom>
        </p:spPr>
        <p:txBody>
          <a:bodyPr vert="horz" anchor="b"/>
          <a:lstStyle>
            <a:lvl1pPr algn="l">
              <a:defRPr sz="2000" i="1" spc="0" baseline="0">
                <a:solidFill>
                  <a:srgbClr val="191919"/>
                </a:solidFill>
                <a:latin typeface="Cambria"/>
                <a:cs typeface="Cambria"/>
              </a:defRPr>
            </a:lvl1pPr>
          </a:lstStyle>
          <a:p>
            <a:r>
              <a:rPr lang="en-US"/>
              <a:t>Click to edit Master title style</a:t>
            </a:r>
            <a:endParaRPr lang="nb-NO" dirty="0"/>
          </a:p>
        </p:txBody>
      </p:sp>
      <p:cxnSp>
        <p:nvCxnSpPr>
          <p:cNvPr id="5" name="Rett linje 4"/>
          <p:cNvCxnSpPr/>
          <p:nvPr/>
        </p:nvCxnSpPr>
        <p:spPr>
          <a:xfrm>
            <a:off x="4635500" y="0"/>
            <a:ext cx="0" cy="5143500"/>
          </a:xfrm>
          <a:prstGeom prst="line">
            <a:avLst/>
          </a:prstGeom>
          <a:ln w="6350">
            <a:solidFill>
              <a:schemeClr val="bg1">
                <a:lumMod val="90000"/>
              </a:schemeClr>
            </a:solidFill>
          </a:ln>
          <a:effectLst/>
        </p:spPr>
        <p:style>
          <a:lnRef idx="2">
            <a:schemeClr val="accent1"/>
          </a:lnRef>
          <a:fillRef idx="0">
            <a:schemeClr val="accent1"/>
          </a:fillRef>
          <a:effectRef idx="1">
            <a:schemeClr val="accent1"/>
          </a:effectRef>
          <a:fontRef idx="minor">
            <a:schemeClr val="tx1"/>
          </a:fontRef>
        </p:style>
      </p:cxnSp>
      <p:cxnSp>
        <p:nvCxnSpPr>
          <p:cNvPr id="8" name="Rett linje 7"/>
          <p:cNvCxnSpPr/>
          <p:nvPr/>
        </p:nvCxnSpPr>
        <p:spPr>
          <a:xfrm>
            <a:off x="5086350" y="1416050"/>
            <a:ext cx="598488" cy="0"/>
          </a:xfrm>
          <a:prstGeom prst="line">
            <a:avLst/>
          </a:prstGeom>
          <a:ln w="6350">
            <a:solidFill>
              <a:srgbClr val="D7D7D7"/>
            </a:solidFill>
          </a:ln>
          <a:effectLst/>
        </p:spPr>
        <p:style>
          <a:lnRef idx="2">
            <a:schemeClr val="accent1"/>
          </a:lnRef>
          <a:fillRef idx="0">
            <a:schemeClr val="accent1"/>
          </a:fillRef>
          <a:effectRef idx="1">
            <a:schemeClr val="accent1"/>
          </a:effectRef>
          <a:fontRef idx="minor">
            <a:schemeClr val="tx1"/>
          </a:fontRef>
        </p:style>
      </p:cxnSp>
      <p:sp>
        <p:nvSpPr>
          <p:cNvPr id="9" name="Plassholder for bunntekst 3"/>
          <p:cNvSpPr>
            <a:spLocks noGrp="1"/>
          </p:cNvSpPr>
          <p:nvPr>
            <p:ph type="ftr" sz="quarter" idx="20"/>
          </p:nvPr>
        </p:nvSpPr>
        <p:spPr>
          <a:xfrm>
            <a:off x="5216525" y="392113"/>
            <a:ext cx="1758950" cy="238125"/>
          </a:xfrm>
          <a:prstGeom prst="rect">
            <a:avLst/>
          </a:prstGeom>
        </p:spPr>
        <p:txBody>
          <a:bodyPr vert="horz" lIns="91440" tIns="45720" rIns="91440" bIns="45720" rtlCol="0" anchor="t"/>
          <a:lstStyle>
            <a:lvl1pPr algn="l" fontAlgn="auto">
              <a:spcBef>
                <a:spcPts val="0"/>
              </a:spcBef>
              <a:spcAft>
                <a:spcPts val="0"/>
              </a:spcAft>
              <a:defRPr sz="700" dirty="0" smtClean="0">
                <a:solidFill>
                  <a:schemeClr val="tx1"/>
                </a:solidFill>
                <a:latin typeface="FORSVARET-Medium"/>
                <a:ea typeface="+mn-ea"/>
                <a:cs typeface="FORSVARET-Medium"/>
              </a:defRPr>
            </a:lvl1pPr>
          </a:lstStyle>
          <a:p>
            <a:pPr>
              <a:defRPr/>
            </a:pPr>
            <a:r>
              <a:rPr lang="en-US">
                <a:solidFill>
                  <a:srgbClr val="191919"/>
                </a:solidFill>
              </a:rPr>
              <a:t>Norwegian Joint Headquarters J7 CAX </a:t>
            </a:r>
            <a:endParaRPr lang="nb-NO" dirty="0">
              <a:solidFill>
                <a:srgbClr val="191919"/>
              </a:solidFill>
            </a:endParaRPr>
          </a:p>
        </p:txBody>
      </p:sp>
      <p:sp>
        <p:nvSpPr>
          <p:cNvPr id="10" name="Plassholder for dato 7"/>
          <p:cNvSpPr>
            <a:spLocks noGrp="1"/>
          </p:cNvSpPr>
          <p:nvPr>
            <p:ph type="dt" sz="half" idx="21"/>
          </p:nvPr>
        </p:nvSpPr>
        <p:spPr>
          <a:xfrm>
            <a:off x="6623050" y="4803775"/>
            <a:ext cx="2133600" cy="274638"/>
          </a:xfrm>
          <a:prstGeom prst="rect">
            <a:avLst/>
          </a:prstGeom>
        </p:spPr>
        <p:txBody>
          <a:bodyPr vert="horz" lIns="91440" tIns="45720" rIns="91440" bIns="45720" rtlCol="0" anchor="ctr"/>
          <a:lstStyle>
            <a:lvl1pPr algn="r" fontAlgn="auto">
              <a:spcBef>
                <a:spcPts val="0"/>
              </a:spcBef>
              <a:spcAft>
                <a:spcPts val="0"/>
              </a:spcAft>
              <a:defRPr sz="800" smtClean="0">
                <a:solidFill>
                  <a:srgbClr val="B2B2B2"/>
                </a:solidFill>
                <a:latin typeface="+mn-lt"/>
                <a:ea typeface="+mn-ea"/>
                <a:cs typeface="+mn-cs"/>
              </a:defRPr>
            </a:lvl1pPr>
          </a:lstStyle>
          <a:p>
            <a:pPr>
              <a:defRPr/>
            </a:pPr>
            <a:fld id="{4F278765-CBCB-48E7-8B46-BBE697138836}" type="datetime3">
              <a:rPr lang="en-US" smtClean="0"/>
              <a:t>10 April 2025</a:t>
            </a:fld>
            <a:endParaRPr lang="nb-NO" dirty="0"/>
          </a:p>
        </p:txBody>
      </p:sp>
      <p:sp>
        <p:nvSpPr>
          <p:cNvPr id="13" name="Plassholder for innhold 5"/>
          <p:cNvSpPr>
            <a:spLocks noGrp="1"/>
          </p:cNvSpPr>
          <p:nvPr>
            <p:ph sz="quarter" idx="10"/>
          </p:nvPr>
        </p:nvSpPr>
        <p:spPr>
          <a:xfrm>
            <a:off x="4977872" y="1477129"/>
            <a:ext cx="3779838" cy="3327703"/>
          </a:xfrm>
          <a:prstGeom prst="rect">
            <a:avLst/>
          </a:prstGeom>
          <a:noFill/>
        </p:spPr>
        <p:txBody>
          <a:bodyPr vert="horz" anchor="t">
            <a:normAutofit/>
          </a:bodyPr>
          <a:lstStyle>
            <a:lvl1pPr marL="198000" indent="-162000">
              <a:lnSpc>
                <a:spcPct val="100000"/>
              </a:lnSpc>
              <a:buSzPct val="75000"/>
              <a:buFont typeface="Wingdings" charset="2"/>
              <a:buChar char="§"/>
              <a:defRPr sz="1600">
                <a:solidFill>
                  <a:srgbClr val="191919"/>
                </a:solidFill>
                <a:latin typeface="Cambria"/>
                <a:cs typeface="Cambria"/>
              </a:defRPr>
            </a:lvl1pPr>
            <a:lvl2pPr marL="561600" indent="-234000">
              <a:defRPr sz="1600">
                <a:solidFill>
                  <a:srgbClr val="191919"/>
                </a:solidFill>
                <a:latin typeface="Cambria"/>
                <a:cs typeface="Cambria"/>
              </a:defRPr>
            </a:lvl2pPr>
            <a:lvl3pPr marL="928800" indent="-198000">
              <a:buSzPct val="75000"/>
              <a:buFont typeface="Wingdings" charset="2"/>
              <a:buChar char="§"/>
              <a:defRPr sz="1600">
                <a:solidFill>
                  <a:srgbClr val="191919"/>
                </a:solidFill>
                <a:latin typeface="Cambria"/>
                <a:cs typeface="Cambria"/>
              </a:defRPr>
            </a:lvl3pPr>
            <a:lvl4pPr marL="1494000">
              <a:defRPr sz="1600">
                <a:solidFill>
                  <a:srgbClr val="191919"/>
                </a:solidFill>
                <a:latin typeface="Cambria"/>
                <a:cs typeface="Cambria"/>
              </a:defRPr>
            </a:lvl4pPr>
            <a:lvl5pPr marL="2023200" indent="-198000">
              <a:buSzPct val="75000"/>
              <a:buFont typeface="Wingdings" charset="2"/>
              <a:buChar char="§"/>
              <a:defRPr sz="1600">
                <a:solidFill>
                  <a:srgbClr val="191919"/>
                </a:solidFill>
                <a:latin typeface="Cambria"/>
                <a:cs typeface="Cambria"/>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16" name="Plassholder for bilde 3"/>
          <p:cNvSpPr>
            <a:spLocks noGrp="1"/>
          </p:cNvSpPr>
          <p:nvPr>
            <p:ph type="pic" sz="quarter" idx="17"/>
          </p:nvPr>
        </p:nvSpPr>
        <p:spPr>
          <a:xfrm>
            <a:off x="91526" y="96684"/>
            <a:ext cx="4453737" cy="2429948"/>
          </a:xfrm>
          <a:prstGeom prst="rect">
            <a:avLst/>
          </a:prstGeom>
        </p:spPr>
        <p:txBody>
          <a:bodyPr vert="horz"/>
          <a:lstStyle>
            <a:lvl1pPr marL="0" indent="0" algn="ctr">
              <a:buFontTx/>
              <a:buNone/>
              <a:defRPr>
                <a:solidFill>
                  <a:schemeClr val="tx1">
                    <a:lumMod val="50000"/>
                    <a:lumOff val="50000"/>
                  </a:schemeClr>
                </a:solidFill>
              </a:defRPr>
            </a:lvl1pPr>
          </a:lstStyle>
          <a:p>
            <a:pPr lvl="0"/>
            <a:r>
              <a:rPr lang="en-US" noProof="0"/>
              <a:t>Click icon to add picture</a:t>
            </a:r>
            <a:endParaRPr lang="nb-NO" noProof="0" dirty="0"/>
          </a:p>
        </p:txBody>
      </p:sp>
      <p:sp>
        <p:nvSpPr>
          <p:cNvPr id="18" name="Plassholder for bilde 3"/>
          <p:cNvSpPr>
            <a:spLocks noGrp="1"/>
          </p:cNvSpPr>
          <p:nvPr>
            <p:ph type="pic" sz="quarter" idx="22"/>
          </p:nvPr>
        </p:nvSpPr>
        <p:spPr>
          <a:xfrm>
            <a:off x="91526" y="2623315"/>
            <a:ext cx="4453737" cy="2429948"/>
          </a:xfrm>
          <a:prstGeom prst="rect">
            <a:avLst/>
          </a:prstGeom>
        </p:spPr>
        <p:txBody>
          <a:bodyPr vert="horz"/>
          <a:lstStyle>
            <a:lvl1pPr marL="0" indent="0" algn="ctr">
              <a:buFontTx/>
              <a:buNone/>
              <a:defRPr>
                <a:solidFill>
                  <a:schemeClr val="tx1">
                    <a:lumMod val="50000"/>
                    <a:lumOff val="50000"/>
                  </a:schemeClr>
                </a:solidFill>
              </a:defRPr>
            </a:lvl1pPr>
          </a:lstStyle>
          <a:p>
            <a:pPr lvl="0"/>
            <a:r>
              <a:rPr lang="en-US" noProof="0"/>
              <a:t>Click icon to add picture</a:t>
            </a:r>
            <a:endParaRPr lang="nb-NO" noProof="0" dirty="0"/>
          </a:p>
        </p:txBody>
      </p:sp>
      <p:pic>
        <p:nvPicPr>
          <p:cNvPr id="11" name="Bilde 5" descr="Forsvaret_logo_RGB_sort3.eps"/>
          <p:cNvPicPr>
            <a:picLocks noChangeAspect="1"/>
          </p:cNvPicPr>
          <p:nvPr userDrawn="1"/>
        </p:nvPicPr>
        <p:blipFill rotWithShape="1">
          <a:blip r:embed="rId2">
            <a:extLst>
              <a:ext uri="{28A0092B-C50C-407E-A947-70E740481C1C}">
                <a14:useLocalDpi xmlns:a14="http://schemas.microsoft.com/office/drawing/2010/main" val="0"/>
              </a:ext>
            </a:extLst>
          </a:blip>
          <a:srcRect r="68637"/>
          <a:stretch/>
        </p:blipFill>
        <p:spPr bwMode="auto">
          <a:xfrm>
            <a:off x="4976813" y="228600"/>
            <a:ext cx="303713"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Bilde 13" descr="Armed_Forces_logo_cmyk_sort3.eps"/>
          <p:cNvPicPr>
            <a:picLocks noChangeAspect="1"/>
          </p:cNvPicPr>
          <p:nvPr userDrawn="1"/>
        </p:nvPicPr>
        <p:blipFill rotWithShape="1">
          <a:blip r:embed="rId3">
            <a:extLst>
              <a:ext uri="{28A0092B-C50C-407E-A947-70E740481C1C}">
                <a14:useLocalDpi xmlns:a14="http://schemas.microsoft.com/office/drawing/2010/main" val="0"/>
              </a:ext>
            </a:extLst>
          </a:blip>
          <a:srcRect l="16906"/>
          <a:stretch/>
        </p:blipFill>
        <p:spPr>
          <a:xfrm>
            <a:off x="5293895" y="227264"/>
            <a:ext cx="1544053" cy="347539"/>
          </a:xfrm>
          <a:prstGeom prst="rect">
            <a:avLst/>
          </a:prstGeom>
        </p:spPr>
      </p:pic>
    </p:spTree>
    <p:extLst>
      <p:ext uri="{BB962C8B-B14F-4D97-AF65-F5344CB8AC3E}">
        <p14:creationId xmlns:p14="http://schemas.microsoft.com/office/powerpoint/2010/main" val="3710398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nhold med tre bilder til venstre">
    <p:spTree>
      <p:nvGrpSpPr>
        <p:cNvPr id="1" name=""/>
        <p:cNvGrpSpPr/>
        <p:nvPr/>
      </p:nvGrpSpPr>
      <p:grpSpPr>
        <a:xfrm>
          <a:off x="0" y="0"/>
          <a:ext cx="0" cy="0"/>
          <a:chOff x="0" y="0"/>
          <a:chExt cx="0" cy="0"/>
        </a:xfrm>
      </p:grpSpPr>
      <p:cxnSp>
        <p:nvCxnSpPr>
          <p:cNvPr id="6" name="Rett linje 5"/>
          <p:cNvCxnSpPr/>
          <p:nvPr/>
        </p:nvCxnSpPr>
        <p:spPr>
          <a:xfrm>
            <a:off x="4635500" y="0"/>
            <a:ext cx="0" cy="5143500"/>
          </a:xfrm>
          <a:prstGeom prst="line">
            <a:avLst/>
          </a:prstGeom>
          <a:ln w="6350">
            <a:solidFill>
              <a:schemeClr val="bg1">
                <a:lumMod val="90000"/>
              </a:schemeClr>
            </a:solidFill>
          </a:ln>
          <a:effectLst/>
        </p:spPr>
        <p:style>
          <a:lnRef idx="2">
            <a:schemeClr val="accent1"/>
          </a:lnRef>
          <a:fillRef idx="0">
            <a:schemeClr val="accent1"/>
          </a:fillRef>
          <a:effectRef idx="1">
            <a:schemeClr val="accent1"/>
          </a:effectRef>
          <a:fontRef idx="minor">
            <a:schemeClr val="tx1"/>
          </a:fontRef>
        </p:style>
      </p:cxnSp>
      <p:cxnSp>
        <p:nvCxnSpPr>
          <p:cNvPr id="9" name="Rett linje 8"/>
          <p:cNvCxnSpPr/>
          <p:nvPr/>
        </p:nvCxnSpPr>
        <p:spPr>
          <a:xfrm>
            <a:off x="5086350" y="1416050"/>
            <a:ext cx="598488" cy="0"/>
          </a:xfrm>
          <a:prstGeom prst="line">
            <a:avLst/>
          </a:prstGeom>
          <a:ln w="6350">
            <a:solidFill>
              <a:srgbClr val="D7D7D7"/>
            </a:solidFill>
          </a:ln>
          <a:effectLst/>
        </p:spPr>
        <p:style>
          <a:lnRef idx="2">
            <a:schemeClr val="accent1"/>
          </a:lnRef>
          <a:fillRef idx="0">
            <a:schemeClr val="accent1"/>
          </a:fillRef>
          <a:effectRef idx="1">
            <a:schemeClr val="accent1"/>
          </a:effectRef>
          <a:fontRef idx="minor">
            <a:schemeClr val="tx1"/>
          </a:fontRef>
        </p:style>
      </p:cxnSp>
      <p:sp>
        <p:nvSpPr>
          <p:cNvPr id="10" name="Plassholder for bunntekst 3"/>
          <p:cNvSpPr>
            <a:spLocks noGrp="1"/>
          </p:cNvSpPr>
          <p:nvPr>
            <p:ph type="ftr" sz="quarter" idx="23"/>
          </p:nvPr>
        </p:nvSpPr>
        <p:spPr>
          <a:xfrm>
            <a:off x="5216525" y="392113"/>
            <a:ext cx="1758950" cy="238125"/>
          </a:xfrm>
          <a:prstGeom prst="rect">
            <a:avLst/>
          </a:prstGeom>
        </p:spPr>
        <p:txBody>
          <a:bodyPr vert="horz" lIns="91440" tIns="45720" rIns="91440" bIns="45720" rtlCol="0" anchor="t"/>
          <a:lstStyle>
            <a:lvl1pPr algn="l" fontAlgn="auto">
              <a:spcBef>
                <a:spcPts val="0"/>
              </a:spcBef>
              <a:spcAft>
                <a:spcPts val="0"/>
              </a:spcAft>
              <a:defRPr sz="700" dirty="0" smtClean="0">
                <a:solidFill>
                  <a:schemeClr val="tx1"/>
                </a:solidFill>
                <a:latin typeface="FORSVARET-Medium"/>
                <a:ea typeface="+mn-ea"/>
                <a:cs typeface="FORSVARET-Medium"/>
              </a:defRPr>
            </a:lvl1pPr>
          </a:lstStyle>
          <a:p>
            <a:pPr>
              <a:defRPr/>
            </a:pPr>
            <a:r>
              <a:rPr lang="en-US">
                <a:solidFill>
                  <a:srgbClr val="191919"/>
                </a:solidFill>
              </a:rPr>
              <a:t>Norwegian Joint Headquarters J7 CAX </a:t>
            </a:r>
            <a:endParaRPr lang="nb-NO" dirty="0">
              <a:solidFill>
                <a:srgbClr val="191919"/>
              </a:solidFill>
            </a:endParaRPr>
          </a:p>
        </p:txBody>
      </p:sp>
      <p:sp>
        <p:nvSpPr>
          <p:cNvPr id="11" name="Plassholder for dato 7"/>
          <p:cNvSpPr>
            <a:spLocks noGrp="1"/>
          </p:cNvSpPr>
          <p:nvPr>
            <p:ph type="dt" sz="half" idx="24"/>
          </p:nvPr>
        </p:nvSpPr>
        <p:spPr>
          <a:xfrm>
            <a:off x="6623050" y="4803775"/>
            <a:ext cx="2133600" cy="274638"/>
          </a:xfrm>
          <a:prstGeom prst="rect">
            <a:avLst/>
          </a:prstGeom>
        </p:spPr>
        <p:txBody>
          <a:bodyPr vert="horz" lIns="91440" tIns="45720" rIns="91440" bIns="45720" rtlCol="0" anchor="ctr"/>
          <a:lstStyle>
            <a:lvl1pPr algn="r" fontAlgn="auto">
              <a:spcBef>
                <a:spcPts val="0"/>
              </a:spcBef>
              <a:spcAft>
                <a:spcPts val="0"/>
              </a:spcAft>
              <a:defRPr sz="800" smtClean="0">
                <a:solidFill>
                  <a:srgbClr val="B2B2B2"/>
                </a:solidFill>
                <a:latin typeface="+mn-lt"/>
                <a:ea typeface="+mn-ea"/>
                <a:cs typeface="+mn-cs"/>
              </a:defRPr>
            </a:lvl1pPr>
          </a:lstStyle>
          <a:p>
            <a:pPr>
              <a:defRPr/>
            </a:pPr>
            <a:fld id="{C30947F6-F09B-4EA7-9002-F456371DF351}" type="datetime3">
              <a:rPr lang="en-US" smtClean="0"/>
              <a:t>10 April 2025</a:t>
            </a:fld>
            <a:endParaRPr lang="nb-NO" dirty="0"/>
          </a:p>
        </p:txBody>
      </p:sp>
      <p:sp>
        <p:nvSpPr>
          <p:cNvPr id="12" name="Tittel 6"/>
          <p:cNvSpPr>
            <a:spLocks noGrp="1"/>
          </p:cNvSpPr>
          <p:nvPr>
            <p:ph type="title"/>
          </p:nvPr>
        </p:nvSpPr>
        <p:spPr>
          <a:xfrm>
            <a:off x="4977591" y="751415"/>
            <a:ext cx="3779836" cy="589644"/>
          </a:xfrm>
          <a:prstGeom prst="rect">
            <a:avLst/>
          </a:prstGeom>
        </p:spPr>
        <p:txBody>
          <a:bodyPr vert="horz" anchor="b"/>
          <a:lstStyle>
            <a:lvl1pPr algn="l">
              <a:defRPr sz="2000" i="1" spc="0" baseline="0">
                <a:solidFill>
                  <a:srgbClr val="191919"/>
                </a:solidFill>
                <a:latin typeface="Cambria"/>
                <a:cs typeface="Cambria"/>
              </a:defRPr>
            </a:lvl1pPr>
          </a:lstStyle>
          <a:p>
            <a:r>
              <a:rPr lang="en-US"/>
              <a:t>Click to edit Master title style</a:t>
            </a:r>
            <a:endParaRPr lang="nb-NO" dirty="0"/>
          </a:p>
        </p:txBody>
      </p:sp>
      <p:sp>
        <p:nvSpPr>
          <p:cNvPr id="13" name="Plassholder for innhold 5"/>
          <p:cNvSpPr>
            <a:spLocks noGrp="1"/>
          </p:cNvSpPr>
          <p:nvPr>
            <p:ph sz="quarter" idx="10"/>
          </p:nvPr>
        </p:nvSpPr>
        <p:spPr>
          <a:xfrm>
            <a:off x="4977872" y="1477129"/>
            <a:ext cx="3779838" cy="3327703"/>
          </a:xfrm>
          <a:prstGeom prst="rect">
            <a:avLst/>
          </a:prstGeom>
          <a:noFill/>
        </p:spPr>
        <p:txBody>
          <a:bodyPr vert="horz" anchor="t">
            <a:normAutofit/>
          </a:bodyPr>
          <a:lstStyle>
            <a:lvl1pPr marL="198000" indent="-162000">
              <a:lnSpc>
                <a:spcPct val="100000"/>
              </a:lnSpc>
              <a:buSzPct val="75000"/>
              <a:buFont typeface="Wingdings" charset="2"/>
              <a:buChar char="§"/>
              <a:defRPr sz="1600">
                <a:solidFill>
                  <a:srgbClr val="191919"/>
                </a:solidFill>
                <a:latin typeface="Cambria"/>
                <a:cs typeface="Cambria"/>
              </a:defRPr>
            </a:lvl1pPr>
            <a:lvl2pPr marL="561600" indent="-234000">
              <a:defRPr sz="1600">
                <a:solidFill>
                  <a:srgbClr val="191919"/>
                </a:solidFill>
                <a:latin typeface="Cambria"/>
                <a:cs typeface="Cambria"/>
              </a:defRPr>
            </a:lvl2pPr>
            <a:lvl3pPr marL="928800" indent="-198000">
              <a:buSzPct val="75000"/>
              <a:buFont typeface="Wingdings" charset="2"/>
              <a:buChar char="§"/>
              <a:defRPr sz="1600">
                <a:solidFill>
                  <a:srgbClr val="191919"/>
                </a:solidFill>
                <a:latin typeface="Cambria"/>
                <a:cs typeface="Cambria"/>
              </a:defRPr>
            </a:lvl3pPr>
            <a:lvl4pPr marL="1494000">
              <a:defRPr sz="1600">
                <a:solidFill>
                  <a:srgbClr val="191919"/>
                </a:solidFill>
                <a:latin typeface="Cambria"/>
                <a:cs typeface="Cambria"/>
              </a:defRPr>
            </a:lvl4pPr>
            <a:lvl5pPr marL="2023200" indent="-198000">
              <a:buSzPct val="75000"/>
              <a:buFont typeface="Wingdings" charset="2"/>
              <a:buChar char="§"/>
              <a:defRPr sz="1600">
                <a:solidFill>
                  <a:srgbClr val="191919"/>
                </a:solidFill>
                <a:latin typeface="Cambria"/>
                <a:cs typeface="Cambria"/>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18" name="Plassholder for bilde 3"/>
          <p:cNvSpPr>
            <a:spLocks noGrp="1"/>
          </p:cNvSpPr>
          <p:nvPr>
            <p:ph type="pic" sz="quarter" idx="25"/>
          </p:nvPr>
        </p:nvSpPr>
        <p:spPr>
          <a:xfrm>
            <a:off x="91526" y="2623315"/>
            <a:ext cx="4453737" cy="2429948"/>
          </a:xfrm>
          <a:prstGeom prst="rect">
            <a:avLst/>
          </a:prstGeom>
        </p:spPr>
        <p:txBody>
          <a:bodyPr vert="horz"/>
          <a:lstStyle>
            <a:lvl1pPr marL="0" indent="0" algn="ctr">
              <a:buFontTx/>
              <a:buNone/>
              <a:defRPr>
                <a:solidFill>
                  <a:schemeClr val="tx1">
                    <a:lumMod val="50000"/>
                    <a:lumOff val="50000"/>
                  </a:schemeClr>
                </a:solidFill>
              </a:defRPr>
            </a:lvl1pPr>
          </a:lstStyle>
          <a:p>
            <a:pPr lvl="0"/>
            <a:r>
              <a:rPr lang="en-US" noProof="0"/>
              <a:t>Click icon to add picture</a:t>
            </a:r>
            <a:endParaRPr lang="nb-NO" noProof="0" dirty="0"/>
          </a:p>
        </p:txBody>
      </p:sp>
      <p:sp>
        <p:nvSpPr>
          <p:cNvPr id="19" name="Plassholder for bilde 3"/>
          <p:cNvSpPr>
            <a:spLocks noGrp="1"/>
          </p:cNvSpPr>
          <p:nvPr>
            <p:ph type="pic" sz="quarter" idx="26"/>
          </p:nvPr>
        </p:nvSpPr>
        <p:spPr>
          <a:xfrm>
            <a:off x="91527" y="96683"/>
            <a:ext cx="2181104" cy="2429948"/>
          </a:xfrm>
          <a:prstGeom prst="rect">
            <a:avLst/>
          </a:prstGeom>
        </p:spPr>
        <p:txBody>
          <a:bodyPr vert="horz"/>
          <a:lstStyle>
            <a:lvl1pPr marL="0" indent="0" algn="ctr">
              <a:buFontTx/>
              <a:buNone/>
              <a:defRPr>
                <a:solidFill>
                  <a:schemeClr val="tx1">
                    <a:lumMod val="50000"/>
                    <a:lumOff val="50000"/>
                  </a:schemeClr>
                </a:solidFill>
              </a:defRPr>
            </a:lvl1pPr>
          </a:lstStyle>
          <a:p>
            <a:pPr lvl="0"/>
            <a:r>
              <a:rPr lang="en-US" noProof="0"/>
              <a:t>Click icon to add picture</a:t>
            </a:r>
            <a:endParaRPr lang="nb-NO" noProof="0" dirty="0"/>
          </a:p>
        </p:txBody>
      </p:sp>
      <p:sp>
        <p:nvSpPr>
          <p:cNvPr id="20" name="Plassholder for bilde 3"/>
          <p:cNvSpPr>
            <a:spLocks noGrp="1"/>
          </p:cNvSpPr>
          <p:nvPr>
            <p:ph type="pic" sz="quarter" idx="27"/>
          </p:nvPr>
        </p:nvSpPr>
        <p:spPr>
          <a:xfrm>
            <a:off x="2364159" y="96683"/>
            <a:ext cx="2181104" cy="2429948"/>
          </a:xfrm>
          <a:prstGeom prst="rect">
            <a:avLst/>
          </a:prstGeom>
        </p:spPr>
        <p:txBody>
          <a:bodyPr vert="horz"/>
          <a:lstStyle>
            <a:lvl1pPr marL="0" indent="0" algn="ctr">
              <a:buFontTx/>
              <a:buNone/>
              <a:defRPr>
                <a:solidFill>
                  <a:schemeClr val="tx1">
                    <a:lumMod val="50000"/>
                    <a:lumOff val="50000"/>
                  </a:schemeClr>
                </a:solidFill>
              </a:defRPr>
            </a:lvl1pPr>
          </a:lstStyle>
          <a:p>
            <a:pPr lvl="0"/>
            <a:r>
              <a:rPr lang="en-US" noProof="0"/>
              <a:t>Click icon to add picture</a:t>
            </a:r>
            <a:endParaRPr lang="nb-NO" noProof="0" dirty="0"/>
          </a:p>
        </p:txBody>
      </p:sp>
      <p:pic>
        <p:nvPicPr>
          <p:cNvPr id="14" name="Bilde 5" descr="Forsvaret_logo_RGB_sort3.eps"/>
          <p:cNvPicPr>
            <a:picLocks noChangeAspect="1"/>
          </p:cNvPicPr>
          <p:nvPr userDrawn="1"/>
        </p:nvPicPr>
        <p:blipFill rotWithShape="1">
          <a:blip r:embed="rId2">
            <a:extLst>
              <a:ext uri="{28A0092B-C50C-407E-A947-70E740481C1C}">
                <a14:useLocalDpi xmlns:a14="http://schemas.microsoft.com/office/drawing/2010/main" val="0"/>
              </a:ext>
            </a:extLst>
          </a:blip>
          <a:srcRect r="68637"/>
          <a:stretch/>
        </p:blipFill>
        <p:spPr bwMode="auto">
          <a:xfrm>
            <a:off x="4976813" y="228600"/>
            <a:ext cx="303713"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Bilde 14" descr="Armed_Forces_logo_cmyk_sort3.eps"/>
          <p:cNvPicPr>
            <a:picLocks noChangeAspect="1"/>
          </p:cNvPicPr>
          <p:nvPr userDrawn="1"/>
        </p:nvPicPr>
        <p:blipFill rotWithShape="1">
          <a:blip r:embed="rId3">
            <a:extLst>
              <a:ext uri="{28A0092B-C50C-407E-A947-70E740481C1C}">
                <a14:useLocalDpi xmlns:a14="http://schemas.microsoft.com/office/drawing/2010/main" val="0"/>
              </a:ext>
            </a:extLst>
          </a:blip>
          <a:srcRect l="16906"/>
          <a:stretch/>
        </p:blipFill>
        <p:spPr>
          <a:xfrm>
            <a:off x="5293895" y="227264"/>
            <a:ext cx="1544053" cy="347539"/>
          </a:xfrm>
          <a:prstGeom prst="rect">
            <a:avLst/>
          </a:prstGeom>
        </p:spPr>
      </p:pic>
    </p:spTree>
    <p:extLst>
      <p:ext uri="{BB962C8B-B14F-4D97-AF65-F5344CB8AC3E}">
        <p14:creationId xmlns:p14="http://schemas.microsoft.com/office/powerpoint/2010/main" val="2507894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nhold uten bilde - to kolonner">
    <p:spTree>
      <p:nvGrpSpPr>
        <p:cNvPr id="1" name=""/>
        <p:cNvGrpSpPr/>
        <p:nvPr/>
      </p:nvGrpSpPr>
      <p:grpSpPr>
        <a:xfrm>
          <a:off x="0" y="0"/>
          <a:ext cx="0" cy="0"/>
          <a:chOff x="0" y="0"/>
          <a:chExt cx="0" cy="0"/>
        </a:xfrm>
      </p:grpSpPr>
      <p:cxnSp>
        <p:nvCxnSpPr>
          <p:cNvPr id="4" name="Rett linje 3"/>
          <p:cNvCxnSpPr/>
          <p:nvPr/>
        </p:nvCxnSpPr>
        <p:spPr>
          <a:xfrm>
            <a:off x="4271963" y="1228206"/>
            <a:ext cx="600075" cy="0"/>
          </a:xfrm>
          <a:prstGeom prst="line">
            <a:avLst/>
          </a:prstGeom>
          <a:ln w="6350">
            <a:solidFill>
              <a:srgbClr val="D7D7D7"/>
            </a:solidFill>
          </a:ln>
          <a:effectLst/>
        </p:spPr>
        <p:style>
          <a:lnRef idx="2">
            <a:schemeClr val="accent1"/>
          </a:lnRef>
          <a:fillRef idx="0">
            <a:schemeClr val="accent1"/>
          </a:fillRef>
          <a:effectRef idx="1">
            <a:schemeClr val="accent1"/>
          </a:effectRef>
          <a:fontRef idx="minor">
            <a:schemeClr val="tx1"/>
          </a:fontRef>
        </p:style>
      </p:cxnSp>
      <p:sp>
        <p:nvSpPr>
          <p:cNvPr id="11" name="Plassholder for innhold 5"/>
          <p:cNvSpPr>
            <a:spLocks noGrp="1"/>
          </p:cNvSpPr>
          <p:nvPr>
            <p:ph sz="quarter" idx="10"/>
          </p:nvPr>
        </p:nvSpPr>
        <p:spPr>
          <a:xfrm>
            <a:off x="386293" y="1276046"/>
            <a:ext cx="8359244" cy="3412371"/>
          </a:xfrm>
          <a:prstGeom prst="rect">
            <a:avLst/>
          </a:prstGeom>
          <a:noFill/>
        </p:spPr>
        <p:txBody>
          <a:bodyPr vert="horz" numCol="2" spcCol="1440000" anchor="t"/>
          <a:lstStyle>
            <a:lvl1pPr marL="198000" indent="-162000">
              <a:lnSpc>
                <a:spcPct val="100000"/>
              </a:lnSpc>
              <a:buSzPct val="75000"/>
              <a:buFont typeface="Wingdings" charset="2"/>
              <a:buChar char="§"/>
              <a:defRPr sz="1600">
                <a:solidFill>
                  <a:srgbClr val="191919"/>
                </a:solidFill>
                <a:latin typeface="Cambria"/>
                <a:cs typeface="Cambria"/>
              </a:defRPr>
            </a:lvl1pPr>
            <a:lvl2pPr marL="561600" indent="-234000">
              <a:defRPr sz="1600">
                <a:solidFill>
                  <a:srgbClr val="191919"/>
                </a:solidFill>
                <a:latin typeface="Cambria"/>
                <a:cs typeface="Cambria"/>
              </a:defRPr>
            </a:lvl2pPr>
            <a:lvl3pPr marL="928800" indent="-198000">
              <a:buSzPct val="75000"/>
              <a:buFont typeface="Wingdings" charset="2"/>
              <a:buChar char="§"/>
              <a:defRPr sz="1600">
                <a:solidFill>
                  <a:srgbClr val="191919"/>
                </a:solidFill>
                <a:latin typeface="Cambria"/>
                <a:cs typeface="Cambria"/>
              </a:defRPr>
            </a:lvl3pPr>
            <a:lvl4pPr marL="1494000">
              <a:defRPr sz="1600">
                <a:solidFill>
                  <a:srgbClr val="191919"/>
                </a:solidFill>
                <a:latin typeface="Cambria"/>
                <a:cs typeface="Cambria"/>
              </a:defRPr>
            </a:lvl4pPr>
            <a:lvl5pPr marL="2023200" indent="-198000">
              <a:buSzPct val="75000"/>
              <a:buFont typeface="Wingdings" charset="2"/>
              <a:buChar char="§"/>
              <a:defRPr sz="1600">
                <a:solidFill>
                  <a:srgbClr val="191919"/>
                </a:solidFill>
                <a:latin typeface="Cambria"/>
                <a:cs typeface="Cambria"/>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12" name="Tittel 6"/>
          <p:cNvSpPr>
            <a:spLocks noGrp="1"/>
          </p:cNvSpPr>
          <p:nvPr>
            <p:ph type="title"/>
          </p:nvPr>
        </p:nvSpPr>
        <p:spPr>
          <a:xfrm>
            <a:off x="387848" y="666751"/>
            <a:ext cx="8360366" cy="470956"/>
          </a:xfrm>
          <a:prstGeom prst="rect">
            <a:avLst/>
          </a:prstGeom>
        </p:spPr>
        <p:txBody>
          <a:bodyPr vert="horz" anchor="b"/>
          <a:lstStyle>
            <a:lvl1pPr algn="ctr">
              <a:defRPr sz="2000" i="1" spc="0" baseline="0">
                <a:solidFill>
                  <a:schemeClr val="tx1"/>
                </a:solidFill>
                <a:latin typeface="Cambria"/>
                <a:cs typeface="Cambria"/>
              </a:defRPr>
            </a:lvl1pPr>
          </a:lstStyle>
          <a:p>
            <a:r>
              <a:rPr lang="en-US"/>
              <a:t>Click to edit Master title style</a:t>
            </a:r>
            <a:endParaRPr lang="nb-NO" dirty="0"/>
          </a:p>
        </p:txBody>
      </p:sp>
      <p:sp>
        <p:nvSpPr>
          <p:cNvPr id="6" name="Plassholder for bunntekst 3"/>
          <p:cNvSpPr>
            <a:spLocks noGrp="1"/>
          </p:cNvSpPr>
          <p:nvPr>
            <p:ph type="ftr" sz="quarter" idx="11"/>
          </p:nvPr>
        </p:nvSpPr>
        <p:spPr>
          <a:xfrm>
            <a:off x="625475" y="392113"/>
            <a:ext cx="1760538" cy="238125"/>
          </a:xfrm>
          <a:prstGeom prst="rect">
            <a:avLst/>
          </a:prstGeom>
        </p:spPr>
        <p:txBody>
          <a:bodyPr vert="horz" lIns="91440" tIns="45720" rIns="91440" bIns="45720" rtlCol="0" anchor="t"/>
          <a:lstStyle>
            <a:lvl1pPr algn="l" fontAlgn="auto">
              <a:spcBef>
                <a:spcPts val="0"/>
              </a:spcBef>
              <a:spcAft>
                <a:spcPts val="0"/>
              </a:spcAft>
              <a:defRPr sz="700" dirty="0" smtClean="0">
                <a:solidFill>
                  <a:schemeClr val="tx1"/>
                </a:solidFill>
                <a:latin typeface="FORSVARET-Medium"/>
                <a:ea typeface="+mn-ea"/>
                <a:cs typeface="FORSVARET-Medium"/>
              </a:defRPr>
            </a:lvl1pPr>
          </a:lstStyle>
          <a:p>
            <a:pPr>
              <a:defRPr/>
            </a:pPr>
            <a:r>
              <a:rPr lang="en-US">
                <a:solidFill>
                  <a:srgbClr val="191919"/>
                </a:solidFill>
              </a:rPr>
              <a:t>Norwegian Joint Headquarters J7 CAX </a:t>
            </a:r>
            <a:endParaRPr lang="nb-NO" dirty="0">
              <a:solidFill>
                <a:srgbClr val="191919"/>
              </a:solidFill>
            </a:endParaRPr>
          </a:p>
        </p:txBody>
      </p:sp>
      <p:sp>
        <p:nvSpPr>
          <p:cNvPr id="7" name="Plassholder for dato 7"/>
          <p:cNvSpPr>
            <a:spLocks noGrp="1"/>
          </p:cNvSpPr>
          <p:nvPr>
            <p:ph type="dt" sz="half" idx="12"/>
          </p:nvPr>
        </p:nvSpPr>
        <p:spPr>
          <a:xfrm>
            <a:off x="379413" y="4803775"/>
            <a:ext cx="2133600" cy="274638"/>
          </a:xfrm>
          <a:prstGeom prst="rect">
            <a:avLst/>
          </a:prstGeom>
        </p:spPr>
        <p:txBody>
          <a:bodyPr vert="horz" lIns="91440" tIns="45720" rIns="91440" bIns="45720" rtlCol="0" anchor="ctr"/>
          <a:lstStyle>
            <a:lvl1pPr algn="l" fontAlgn="auto">
              <a:spcBef>
                <a:spcPts val="0"/>
              </a:spcBef>
              <a:spcAft>
                <a:spcPts val="0"/>
              </a:spcAft>
              <a:defRPr sz="800" smtClean="0">
                <a:solidFill>
                  <a:srgbClr val="B2B2B2"/>
                </a:solidFill>
                <a:latin typeface="+mn-lt"/>
                <a:ea typeface="+mn-ea"/>
                <a:cs typeface="+mn-cs"/>
              </a:defRPr>
            </a:lvl1pPr>
          </a:lstStyle>
          <a:p>
            <a:pPr>
              <a:defRPr/>
            </a:pPr>
            <a:fld id="{7AF9B420-E62B-49B0-AAB4-00DEF1CDA862}" type="datetime3">
              <a:rPr lang="en-US" smtClean="0"/>
              <a:t>10 April 2025</a:t>
            </a:fld>
            <a:endParaRPr lang="nb-NO" dirty="0"/>
          </a:p>
        </p:txBody>
      </p:sp>
      <p:pic>
        <p:nvPicPr>
          <p:cNvPr id="8" name="Bilde 4" descr="Forsvaret_logo_RGB_sort3.eps"/>
          <p:cNvPicPr>
            <a:picLocks noChangeAspect="1"/>
          </p:cNvPicPr>
          <p:nvPr userDrawn="1"/>
        </p:nvPicPr>
        <p:blipFill rotWithShape="1">
          <a:blip r:embed="rId2">
            <a:extLst>
              <a:ext uri="{28A0092B-C50C-407E-A947-70E740481C1C}">
                <a14:useLocalDpi xmlns:a14="http://schemas.microsoft.com/office/drawing/2010/main" val="0"/>
              </a:ext>
            </a:extLst>
          </a:blip>
          <a:srcRect r="67611"/>
          <a:stretch/>
        </p:blipFill>
        <p:spPr bwMode="auto">
          <a:xfrm>
            <a:off x="381001" y="228600"/>
            <a:ext cx="314158"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Bilde 8" descr="Armed_Forces_logo_cmyk_sort3.eps"/>
          <p:cNvPicPr>
            <a:picLocks noChangeAspect="1"/>
          </p:cNvPicPr>
          <p:nvPr userDrawn="1"/>
        </p:nvPicPr>
        <p:blipFill rotWithShape="1">
          <a:blip r:embed="rId3">
            <a:extLst>
              <a:ext uri="{28A0092B-C50C-407E-A947-70E740481C1C}">
                <a14:useLocalDpi xmlns:a14="http://schemas.microsoft.com/office/drawing/2010/main" val="0"/>
              </a:ext>
            </a:extLst>
          </a:blip>
          <a:srcRect l="16906"/>
          <a:stretch/>
        </p:blipFill>
        <p:spPr>
          <a:xfrm>
            <a:off x="695158" y="227264"/>
            <a:ext cx="1544053" cy="347539"/>
          </a:xfrm>
          <a:prstGeom prst="rect">
            <a:avLst/>
          </a:prstGeom>
        </p:spPr>
      </p:pic>
    </p:spTree>
    <p:extLst>
      <p:ext uri="{BB962C8B-B14F-4D97-AF65-F5344CB8AC3E}">
        <p14:creationId xmlns:p14="http://schemas.microsoft.com/office/powerpoint/2010/main" val="134212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cxnSp>
        <p:nvCxnSpPr>
          <p:cNvPr id="4" name="Rett linje 3"/>
          <p:cNvCxnSpPr/>
          <p:nvPr/>
        </p:nvCxnSpPr>
        <p:spPr>
          <a:xfrm>
            <a:off x="4271963" y="1228206"/>
            <a:ext cx="600075" cy="0"/>
          </a:xfrm>
          <a:prstGeom prst="line">
            <a:avLst/>
          </a:prstGeom>
          <a:ln w="6350">
            <a:solidFill>
              <a:srgbClr val="D7D7D7"/>
            </a:solidFill>
          </a:ln>
          <a:effectLst/>
        </p:spPr>
        <p:style>
          <a:lnRef idx="2">
            <a:schemeClr val="accent1"/>
          </a:lnRef>
          <a:fillRef idx="0">
            <a:schemeClr val="accent1"/>
          </a:fillRef>
          <a:effectRef idx="1">
            <a:schemeClr val="accent1"/>
          </a:effectRef>
          <a:fontRef idx="minor">
            <a:schemeClr val="tx1"/>
          </a:fontRef>
        </p:style>
      </p:cxnSp>
      <p:sp>
        <p:nvSpPr>
          <p:cNvPr id="12" name="Tittel 6"/>
          <p:cNvSpPr>
            <a:spLocks noGrp="1"/>
          </p:cNvSpPr>
          <p:nvPr>
            <p:ph type="title"/>
          </p:nvPr>
        </p:nvSpPr>
        <p:spPr>
          <a:xfrm>
            <a:off x="1135062" y="666751"/>
            <a:ext cx="6865938" cy="470956"/>
          </a:xfrm>
          <a:prstGeom prst="rect">
            <a:avLst/>
          </a:prstGeom>
        </p:spPr>
        <p:txBody>
          <a:bodyPr vert="horz" anchor="b"/>
          <a:lstStyle>
            <a:lvl1pPr algn="ctr">
              <a:defRPr sz="2000" i="1" spc="0" baseline="0">
                <a:solidFill>
                  <a:schemeClr val="tx1"/>
                </a:solidFill>
                <a:latin typeface="Cambria"/>
                <a:cs typeface="Cambria"/>
              </a:defRPr>
            </a:lvl1pPr>
          </a:lstStyle>
          <a:p>
            <a:r>
              <a:rPr lang="en-US"/>
              <a:t>Click to edit Master title style</a:t>
            </a:r>
            <a:endParaRPr lang="nb-NO" dirty="0"/>
          </a:p>
        </p:txBody>
      </p:sp>
      <p:sp>
        <p:nvSpPr>
          <p:cNvPr id="6" name="Plassholder for bunntekst 3"/>
          <p:cNvSpPr>
            <a:spLocks noGrp="1"/>
          </p:cNvSpPr>
          <p:nvPr>
            <p:ph type="ftr" sz="quarter" idx="11"/>
          </p:nvPr>
        </p:nvSpPr>
        <p:spPr>
          <a:xfrm>
            <a:off x="625475" y="392113"/>
            <a:ext cx="1760538" cy="238125"/>
          </a:xfrm>
          <a:prstGeom prst="rect">
            <a:avLst/>
          </a:prstGeom>
        </p:spPr>
        <p:txBody>
          <a:bodyPr vert="horz" lIns="91440" tIns="45720" rIns="91440" bIns="45720" rtlCol="0" anchor="t"/>
          <a:lstStyle>
            <a:lvl1pPr algn="l" fontAlgn="auto">
              <a:spcBef>
                <a:spcPts val="0"/>
              </a:spcBef>
              <a:spcAft>
                <a:spcPts val="0"/>
              </a:spcAft>
              <a:defRPr sz="700" dirty="0" smtClean="0">
                <a:solidFill>
                  <a:schemeClr val="tx1"/>
                </a:solidFill>
                <a:latin typeface="FORSVARET-Medium"/>
                <a:ea typeface="+mn-ea"/>
                <a:cs typeface="FORSVARET-Medium"/>
              </a:defRPr>
            </a:lvl1pPr>
          </a:lstStyle>
          <a:p>
            <a:pPr>
              <a:defRPr/>
            </a:pPr>
            <a:r>
              <a:rPr lang="en-US">
                <a:solidFill>
                  <a:srgbClr val="191919"/>
                </a:solidFill>
              </a:rPr>
              <a:t>Norwegian Joint Headquarters J7 CAX </a:t>
            </a:r>
            <a:endParaRPr lang="nb-NO" dirty="0">
              <a:solidFill>
                <a:srgbClr val="191919"/>
              </a:solidFill>
            </a:endParaRPr>
          </a:p>
        </p:txBody>
      </p:sp>
      <p:sp>
        <p:nvSpPr>
          <p:cNvPr id="7" name="Plassholder for dato 7"/>
          <p:cNvSpPr>
            <a:spLocks noGrp="1"/>
          </p:cNvSpPr>
          <p:nvPr>
            <p:ph type="dt" sz="half" idx="12"/>
          </p:nvPr>
        </p:nvSpPr>
        <p:spPr>
          <a:xfrm>
            <a:off x="379413" y="4803775"/>
            <a:ext cx="2133600" cy="274638"/>
          </a:xfrm>
          <a:prstGeom prst="rect">
            <a:avLst/>
          </a:prstGeom>
        </p:spPr>
        <p:txBody>
          <a:bodyPr vert="horz" lIns="91440" tIns="45720" rIns="91440" bIns="45720" rtlCol="0" anchor="ctr"/>
          <a:lstStyle>
            <a:lvl1pPr algn="l" fontAlgn="auto">
              <a:spcBef>
                <a:spcPts val="0"/>
              </a:spcBef>
              <a:spcAft>
                <a:spcPts val="0"/>
              </a:spcAft>
              <a:defRPr sz="800" smtClean="0">
                <a:solidFill>
                  <a:srgbClr val="B2B2B2"/>
                </a:solidFill>
                <a:latin typeface="+mn-lt"/>
                <a:ea typeface="+mn-ea"/>
                <a:cs typeface="+mn-cs"/>
              </a:defRPr>
            </a:lvl1pPr>
          </a:lstStyle>
          <a:p>
            <a:pPr>
              <a:defRPr/>
            </a:pPr>
            <a:fld id="{F632C777-31AA-4CF7-B182-7FBACADB97CF}" type="datetime3">
              <a:rPr lang="en-US" smtClean="0"/>
              <a:t>10 April 2025</a:t>
            </a:fld>
            <a:endParaRPr lang="nb-NO" dirty="0"/>
          </a:p>
        </p:txBody>
      </p:sp>
      <p:sp>
        <p:nvSpPr>
          <p:cNvPr id="3" name="Plassholder for innhold 2"/>
          <p:cNvSpPr>
            <a:spLocks noGrp="1"/>
          </p:cNvSpPr>
          <p:nvPr>
            <p:ph sz="quarter" idx="13"/>
          </p:nvPr>
        </p:nvSpPr>
        <p:spPr>
          <a:xfrm>
            <a:off x="1138465" y="1424214"/>
            <a:ext cx="3388178" cy="376238"/>
          </a:xfrm>
          <a:prstGeom prst="rect">
            <a:avLst/>
          </a:prstGeom>
        </p:spPr>
        <p:txBody>
          <a:bodyPr vert="horz"/>
          <a:lstStyle>
            <a:lvl1pPr marL="0" indent="0">
              <a:buFontTx/>
              <a:buNone/>
              <a:defRPr i="1"/>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10" name="Plassholder for innhold 2"/>
          <p:cNvSpPr>
            <a:spLocks noGrp="1"/>
          </p:cNvSpPr>
          <p:nvPr>
            <p:ph sz="quarter" idx="14"/>
          </p:nvPr>
        </p:nvSpPr>
        <p:spPr>
          <a:xfrm>
            <a:off x="4612822" y="1424214"/>
            <a:ext cx="3388178" cy="376238"/>
          </a:xfrm>
          <a:prstGeom prst="rect">
            <a:avLst/>
          </a:prstGeom>
        </p:spPr>
        <p:txBody>
          <a:bodyPr vert="horz"/>
          <a:lstStyle>
            <a:lvl1pPr marL="0" indent="0">
              <a:buFontTx/>
              <a:buNone/>
              <a:defRPr i="1"/>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13" name="Plassholder for innhold 5"/>
          <p:cNvSpPr>
            <a:spLocks noGrp="1"/>
          </p:cNvSpPr>
          <p:nvPr>
            <p:ph sz="quarter" idx="15"/>
          </p:nvPr>
        </p:nvSpPr>
        <p:spPr>
          <a:xfrm>
            <a:off x="4612821" y="1805214"/>
            <a:ext cx="3388179" cy="2883203"/>
          </a:xfrm>
          <a:prstGeom prst="rect">
            <a:avLst/>
          </a:prstGeom>
          <a:noFill/>
        </p:spPr>
        <p:txBody>
          <a:bodyPr vert="horz" numCol="1" spcCol="1440000" anchor="t">
            <a:normAutofit/>
          </a:bodyPr>
          <a:lstStyle>
            <a:lvl1pPr marL="198000" indent="-162000">
              <a:lnSpc>
                <a:spcPct val="100000"/>
              </a:lnSpc>
              <a:buSzPct val="75000"/>
              <a:buFont typeface="Wingdings" charset="2"/>
              <a:buChar char="§"/>
              <a:defRPr sz="1600">
                <a:solidFill>
                  <a:srgbClr val="191919"/>
                </a:solidFill>
                <a:latin typeface="Cambria"/>
                <a:cs typeface="Cambria"/>
              </a:defRPr>
            </a:lvl1pPr>
            <a:lvl2pPr marL="561600" indent="-234000">
              <a:defRPr sz="1600">
                <a:solidFill>
                  <a:srgbClr val="191919"/>
                </a:solidFill>
                <a:latin typeface="Cambria"/>
                <a:cs typeface="Cambria"/>
              </a:defRPr>
            </a:lvl2pPr>
            <a:lvl3pPr marL="928800" indent="-198000">
              <a:buSzPct val="75000"/>
              <a:buFont typeface="Wingdings" charset="2"/>
              <a:buChar char="§"/>
              <a:defRPr sz="1600">
                <a:solidFill>
                  <a:srgbClr val="191919"/>
                </a:solidFill>
                <a:latin typeface="Cambria"/>
                <a:cs typeface="Cambria"/>
              </a:defRPr>
            </a:lvl3pPr>
            <a:lvl4pPr marL="1494000">
              <a:defRPr sz="1600">
                <a:solidFill>
                  <a:srgbClr val="191919"/>
                </a:solidFill>
                <a:latin typeface="Cambria"/>
                <a:cs typeface="Cambria"/>
              </a:defRPr>
            </a:lvl4pPr>
            <a:lvl5pPr marL="2023200" indent="-198000">
              <a:buSzPct val="75000"/>
              <a:buFont typeface="Wingdings" charset="2"/>
              <a:buChar char="§"/>
              <a:defRPr sz="1600">
                <a:solidFill>
                  <a:srgbClr val="191919"/>
                </a:solidFill>
                <a:latin typeface="Cambria"/>
                <a:cs typeface="Cambria"/>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15" name="Plassholder for innhold 5"/>
          <p:cNvSpPr>
            <a:spLocks noGrp="1"/>
          </p:cNvSpPr>
          <p:nvPr>
            <p:ph sz="quarter" idx="16"/>
          </p:nvPr>
        </p:nvSpPr>
        <p:spPr>
          <a:xfrm>
            <a:off x="1138464" y="1805214"/>
            <a:ext cx="3388179" cy="2883203"/>
          </a:xfrm>
          <a:prstGeom prst="rect">
            <a:avLst/>
          </a:prstGeom>
          <a:noFill/>
        </p:spPr>
        <p:txBody>
          <a:bodyPr vert="horz" numCol="1" spcCol="1440000" anchor="t">
            <a:normAutofit/>
          </a:bodyPr>
          <a:lstStyle>
            <a:lvl1pPr marL="198000" indent="-162000">
              <a:lnSpc>
                <a:spcPct val="100000"/>
              </a:lnSpc>
              <a:buSzPct val="75000"/>
              <a:buFont typeface="Wingdings" charset="2"/>
              <a:buChar char="§"/>
              <a:defRPr sz="1600">
                <a:solidFill>
                  <a:srgbClr val="191919"/>
                </a:solidFill>
                <a:latin typeface="Cambria"/>
                <a:cs typeface="Cambria"/>
              </a:defRPr>
            </a:lvl1pPr>
            <a:lvl2pPr marL="561600" indent="-234000">
              <a:defRPr sz="1600">
                <a:solidFill>
                  <a:srgbClr val="191919"/>
                </a:solidFill>
                <a:latin typeface="Cambria"/>
                <a:cs typeface="Cambria"/>
              </a:defRPr>
            </a:lvl2pPr>
            <a:lvl3pPr marL="928800" indent="-198000">
              <a:buSzPct val="75000"/>
              <a:buFont typeface="Wingdings" charset="2"/>
              <a:buChar char="§"/>
              <a:defRPr sz="1600">
                <a:solidFill>
                  <a:srgbClr val="191919"/>
                </a:solidFill>
                <a:latin typeface="Cambria"/>
                <a:cs typeface="Cambria"/>
              </a:defRPr>
            </a:lvl3pPr>
            <a:lvl4pPr marL="1494000">
              <a:defRPr sz="1600">
                <a:solidFill>
                  <a:srgbClr val="191919"/>
                </a:solidFill>
                <a:latin typeface="Cambria"/>
                <a:cs typeface="Cambria"/>
              </a:defRPr>
            </a:lvl4pPr>
            <a:lvl5pPr marL="2023200" indent="-198000">
              <a:buSzPct val="75000"/>
              <a:buFont typeface="Wingdings" charset="2"/>
              <a:buChar char="§"/>
              <a:defRPr sz="1600">
                <a:solidFill>
                  <a:srgbClr val="191919"/>
                </a:solidFill>
                <a:latin typeface="Cambria"/>
                <a:cs typeface="Cambria"/>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pic>
        <p:nvPicPr>
          <p:cNvPr id="11" name="Bilde 4" descr="Forsvaret_logo_RGB_sort3.eps"/>
          <p:cNvPicPr>
            <a:picLocks noChangeAspect="1"/>
          </p:cNvPicPr>
          <p:nvPr userDrawn="1"/>
        </p:nvPicPr>
        <p:blipFill rotWithShape="1">
          <a:blip r:embed="rId2">
            <a:extLst>
              <a:ext uri="{28A0092B-C50C-407E-A947-70E740481C1C}">
                <a14:useLocalDpi xmlns:a14="http://schemas.microsoft.com/office/drawing/2010/main" val="0"/>
              </a:ext>
            </a:extLst>
          </a:blip>
          <a:srcRect r="67611"/>
          <a:stretch/>
        </p:blipFill>
        <p:spPr bwMode="auto">
          <a:xfrm>
            <a:off x="381001" y="228600"/>
            <a:ext cx="314158"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Bilde 13" descr="Armed_Forces_logo_cmyk_sort3.eps"/>
          <p:cNvPicPr>
            <a:picLocks noChangeAspect="1"/>
          </p:cNvPicPr>
          <p:nvPr userDrawn="1"/>
        </p:nvPicPr>
        <p:blipFill rotWithShape="1">
          <a:blip r:embed="rId3">
            <a:extLst>
              <a:ext uri="{28A0092B-C50C-407E-A947-70E740481C1C}">
                <a14:useLocalDpi xmlns:a14="http://schemas.microsoft.com/office/drawing/2010/main" val="0"/>
              </a:ext>
            </a:extLst>
          </a:blip>
          <a:srcRect l="16906"/>
          <a:stretch/>
        </p:blipFill>
        <p:spPr>
          <a:xfrm>
            <a:off x="695158" y="227264"/>
            <a:ext cx="1544053" cy="347539"/>
          </a:xfrm>
          <a:prstGeom prst="rect">
            <a:avLst/>
          </a:prstGeom>
        </p:spPr>
      </p:pic>
    </p:spTree>
    <p:extLst>
      <p:ext uri="{BB962C8B-B14F-4D97-AF65-F5344CB8AC3E}">
        <p14:creationId xmlns:p14="http://schemas.microsoft.com/office/powerpoint/2010/main" val="1074375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 name="Rektangel 50"/>
          <p:cNvSpPr>
            <a:spLocks/>
          </p:cNvSpPr>
          <p:nvPr/>
        </p:nvSpPr>
        <p:spPr>
          <a:xfrm>
            <a:off x="92075" y="95250"/>
            <a:ext cx="8959850" cy="4953000"/>
          </a:xfrm>
          <a:prstGeom prst="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nb-NO">
              <a:solidFill>
                <a:srgbClr val="EFEFEF"/>
              </a:solidFill>
            </a:endParaRPr>
          </a:p>
        </p:txBody>
      </p:sp>
      <p:sp>
        <p:nvSpPr>
          <p:cNvPr id="3" name="TekstSylinder 2"/>
          <p:cNvSpPr txBox="1"/>
          <p:nvPr userDrawn="1"/>
        </p:nvSpPr>
        <p:spPr>
          <a:xfrm>
            <a:off x="6809591" y="94220"/>
            <a:ext cx="2119256" cy="261610"/>
          </a:xfrm>
          <a:prstGeom prst="rect">
            <a:avLst/>
          </a:prstGeom>
          <a:solidFill>
            <a:srgbClr val="00B050"/>
          </a:solidFill>
        </p:spPr>
        <p:txBody>
          <a:bodyPr vert="horz" wrap="square" rtlCol="0" anchor="t">
            <a:spAutoFit/>
          </a:bodyPr>
          <a:lstStyle/>
          <a:p>
            <a:pPr algn="ctr"/>
            <a:r>
              <a:rPr lang="nb-NO" sz="1100" dirty="0">
                <a:solidFill>
                  <a:schemeClr val="bg1"/>
                </a:solidFill>
                <a:latin typeface="+mn-lt"/>
                <a:cs typeface="Cambria"/>
              </a:rPr>
              <a:t>UNCLASSIFIED</a:t>
            </a:r>
            <a:endParaRPr lang="nb-NO" sz="800" dirty="0">
              <a:solidFill>
                <a:schemeClr val="bg1"/>
              </a:solidFill>
              <a:latin typeface="+mn-lt"/>
              <a:cs typeface="Cambria"/>
            </a:endParaRPr>
          </a:p>
        </p:txBody>
      </p:sp>
    </p:spTree>
    <p:extLst>
      <p:ext uri="{BB962C8B-B14F-4D97-AF65-F5344CB8AC3E}">
        <p14:creationId xmlns:p14="http://schemas.microsoft.com/office/powerpoint/2010/main" val="1019664017"/>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 id="2147483831" r:id="rId15"/>
    <p:sldLayoutId id="2147483832" r:id="rId16"/>
    <p:sldLayoutId id="2147483833" r:id="rId17"/>
  </p:sldLayoutIdLst>
  <p:hf hdr="0" dt="0"/>
  <p:txStyles>
    <p:titleStyle>
      <a:lvl1pPr algn="ctr" defTabSz="457200" rtl="0" eaLnBrk="1" fontAlgn="base" hangingPunct="1">
        <a:spcBef>
          <a:spcPct val="0"/>
        </a:spcBef>
        <a:spcAft>
          <a:spcPct val="0"/>
        </a:spcAft>
        <a:defRPr sz="2000" i="1" kern="1200" spc="5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2000" i="1">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2000" i="1">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2000" i="1">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2000" i="1">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2000" i="1">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2000" i="1">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2000" i="1">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2000" i="1">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1600" kern="1200">
          <a:solidFill>
            <a:schemeClr val="tx1"/>
          </a:solidFill>
          <a:latin typeface="Cambria"/>
          <a:ea typeface="ＭＳ Ｐゴシック" charset="0"/>
          <a:cs typeface="Cambria"/>
        </a:defRPr>
      </a:lvl1pPr>
      <a:lvl2pPr marL="742950" indent="-285750" algn="l" defTabSz="457200" rtl="0" eaLnBrk="1" fontAlgn="base" hangingPunct="1">
        <a:spcBef>
          <a:spcPct val="20000"/>
        </a:spcBef>
        <a:spcAft>
          <a:spcPct val="0"/>
        </a:spcAft>
        <a:buFont typeface="Arial" charset="0"/>
        <a:buChar char="–"/>
        <a:defRPr sz="1600" kern="1200">
          <a:solidFill>
            <a:schemeClr val="tx1"/>
          </a:solidFill>
          <a:latin typeface="Cambria"/>
          <a:ea typeface="ＭＳ Ｐゴシック" charset="0"/>
          <a:cs typeface="Cambria"/>
        </a:defRPr>
      </a:lvl2pPr>
      <a:lvl3pPr marL="1143000" indent="-228600" algn="l" defTabSz="457200" rtl="0" eaLnBrk="1" fontAlgn="base" hangingPunct="1">
        <a:spcBef>
          <a:spcPct val="20000"/>
        </a:spcBef>
        <a:spcAft>
          <a:spcPct val="0"/>
        </a:spcAft>
        <a:buFont typeface="Arial" charset="0"/>
        <a:buChar char="•"/>
        <a:defRPr sz="1600" kern="1200">
          <a:solidFill>
            <a:schemeClr val="tx1"/>
          </a:solidFill>
          <a:latin typeface="Cambria"/>
          <a:ea typeface="ＭＳ Ｐゴシック" charset="0"/>
          <a:cs typeface="Cambria"/>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Cambria"/>
          <a:ea typeface="ＭＳ Ｐゴシック" charset="0"/>
          <a:cs typeface="Cambria"/>
        </a:defRPr>
      </a:lvl4pPr>
      <a:lvl5pPr marL="2057400" indent="-228600" algn="l" defTabSz="457200" rtl="0" eaLnBrk="1" fontAlgn="base" hangingPunct="1">
        <a:spcBef>
          <a:spcPct val="20000"/>
        </a:spcBef>
        <a:spcAft>
          <a:spcPct val="0"/>
        </a:spcAft>
        <a:buFont typeface="Arial" charset="0"/>
        <a:buChar char="»"/>
        <a:defRPr sz="1600" kern="1200">
          <a:solidFill>
            <a:schemeClr val="tx1"/>
          </a:solidFill>
          <a:latin typeface="Cambria"/>
          <a:ea typeface="ＭＳ Ｐゴシック" charset="0"/>
          <a:cs typeface="Cambr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pPr algn="ctr"/>
            <a:r>
              <a:rPr lang="nb-NO" dirty="0"/>
              <a:t>JTLS-GO at </a:t>
            </a:r>
            <a:r>
              <a:rPr lang="nb-NO" dirty="0" err="1"/>
              <a:t>the</a:t>
            </a:r>
            <a:r>
              <a:rPr lang="nb-NO" dirty="0"/>
              <a:t> Norwegian Joint </a:t>
            </a:r>
            <a:r>
              <a:rPr lang="nb-NO" dirty="0" err="1"/>
              <a:t>Headquartes</a:t>
            </a:r>
            <a:endParaRPr lang="en-US" dirty="0"/>
          </a:p>
        </p:txBody>
      </p:sp>
      <p:sp>
        <p:nvSpPr>
          <p:cNvPr id="3" name="Undertittel 2"/>
          <p:cNvSpPr>
            <a:spLocks noGrp="1"/>
          </p:cNvSpPr>
          <p:nvPr>
            <p:ph type="subTitle" idx="1"/>
          </p:nvPr>
        </p:nvSpPr>
        <p:spPr/>
        <p:txBody>
          <a:bodyPr>
            <a:normAutofit fontScale="85000" lnSpcReduction="20000"/>
          </a:bodyPr>
          <a:lstStyle/>
          <a:p>
            <a:r>
              <a:rPr lang="nb-NO" dirty="0"/>
              <a:t>SFC Arne Eriksen</a:t>
            </a:r>
          </a:p>
          <a:p>
            <a:r>
              <a:rPr lang="nb-NO" dirty="0"/>
              <a:t>XO EXD</a:t>
            </a:r>
          </a:p>
          <a:p>
            <a:r>
              <a:rPr lang="nb-NO" dirty="0"/>
              <a:t>NJHQ</a:t>
            </a:r>
            <a:endParaRPr lang="en-US" dirty="0"/>
          </a:p>
        </p:txBody>
      </p:sp>
      <p:pic>
        <p:nvPicPr>
          <p:cNvPr id="5" name="Picture 14" descr="http://www.68north.com/content/2013/04/friday-photo-18-winter-storm.jpg">
            <a:extLst>
              <a:ext uri="{FF2B5EF4-FFF2-40B4-BE49-F238E27FC236}">
                <a16:creationId xmlns:a16="http://schemas.microsoft.com/office/drawing/2014/main" id="{49DB0C5F-23E8-4724-BD54-C182D7AB5457}"/>
              </a:ext>
            </a:extLst>
          </p:cNvPr>
          <p:cNvPicPr>
            <a:picLocks noGrp="1" noChangeAspect="1" noChangeArrowheads="1"/>
          </p:cNvPicPr>
          <p:nvPr>
            <p:ph type="pic" sz="quarter" idx="17"/>
          </p:nvPr>
        </p:nvPicPr>
        <p:blipFill>
          <a:blip r:embed="rId3" cstate="print"/>
          <a:srcRect l="20013" r="20013"/>
          <a:stretch>
            <a:fillRect/>
          </a:stretch>
        </p:blipFill>
        <p:spPr bwMode="auto">
          <a:prstGeom prst="rect">
            <a:avLst/>
          </a:prstGeom>
          <a:noFill/>
        </p:spPr>
      </p:pic>
    </p:spTree>
    <p:extLst>
      <p:ext uri="{BB962C8B-B14F-4D97-AF65-F5344CB8AC3E}">
        <p14:creationId xmlns:p14="http://schemas.microsoft.com/office/powerpoint/2010/main" val="1955808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sz="quarter" idx="10"/>
          </p:nvPr>
        </p:nvSpPr>
        <p:spPr/>
        <p:txBody>
          <a:bodyPr/>
          <a:lstStyle/>
          <a:p>
            <a:pPr lvl="1"/>
            <a:r>
              <a:rPr lang="en-US" sz="2000" dirty="0"/>
              <a:t>Hybrid Exercises</a:t>
            </a:r>
          </a:p>
          <a:p>
            <a:pPr lvl="2"/>
            <a:r>
              <a:rPr lang="en-US" sz="2000" dirty="0"/>
              <a:t> LIVE and SIM</a:t>
            </a:r>
          </a:p>
          <a:p>
            <a:pPr lvl="1"/>
            <a:r>
              <a:rPr lang="en-US" sz="2000" dirty="0"/>
              <a:t>CPX/CAX</a:t>
            </a:r>
          </a:p>
          <a:p>
            <a:pPr lvl="1"/>
            <a:r>
              <a:rPr lang="en-US" sz="2000" dirty="0"/>
              <a:t>Training of internal personnel.</a:t>
            </a:r>
          </a:p>
          <a:p>
            <a:pPr lvl="1"/>
            <a:r>
              <a:rPr lang="en-US" sz="2000" dirty="0"/>
              <a:t>Support JWC</a:t>
            </a:r>
          </a:p>
          <a:p>
            <a:pPr lvl="2"/>
            <a:r>
              <a:rPr lang="en-US" sz="2000" dirty="0"/>
              <a:t>Training</a:t>
            </a:r>
          </a:p>
          <a:p>
            <a:pPr lvl="1"/>
            <a:endParaRPr lang="en-US" sz="2000" dirty="0"/>
          </a:p>
          <a:p>
            <a:endParaRPr lang="en-US" sz="2000" dirty="0"/>
          </a:p>
          <a:p>
            <a:endParaRPr lang="en-US" sz="2000" dirty="0"/>
          </a:p>
        </p:txBody>
      </p:sp>
      <p:sp>
        <p:nvSpPr>
          <p:cNvPr id="3" name="Tittel 2"/>
          <p:cNvSpPr>
            <a:spLocks noGrp="1"/>
          </p:cNvSpPr>
          <p:nvPr>
            <p:ph type="title"/>
          </p:nvPr>
        </p:nvSpPr>
        <p:spPr/>
        <p:txBody>
          <a:bodyPr/>
          <a:lstStyle/>
          <a:p>
            <a:r>
              <a:rPr lang="nb-NO" sz="2400" dirty="0"/>
              <a:t>NJHQ </a:t>
            </a:r>
            <a:r>
              <a:rPr lang="nb-NO" sz="2400" dirty="0" err="1"/>
              <a:t>priorities</a:t>
            </a:r>
            <a:endParaRPr lang="en-US" sz="2400" dirty="0"/>
          </a:p>
        </p:txBody>
      </p:sp>
      <p:sp>
        <p:nvSpPr>
          <p:cNvPr id="4" name="Plassholder for bunntekst 3"/>
          <p:cNvSpPr>
            <a:spLocks noGrp="1"/>
          </p:cNvSpPr>
          <p:nvPr>
            <p:ph type="ftr" sz="quarter" idx="11"/>
          </p:nvPr>
        </p:nvSpPr>
        <p:spPr/>
        <p:txBody>
          <a:bodyPr/>
          <a:lstStyle/>
          <a:p>
            <a:pPr>
              <a:defRPr/>
            </a:pPr>
            <a:r>
              <a:rPr lang="nb-NO" dirty="0">
                <a:solidFill>
                  <a:srgbClr val="191919"/>
                </a:solidFill>
              </a:rPr>
              <a:t>Norwegian Joint Headquarters</a:t>
            </a:r>
          </a:p>
          <a:p>
            <a:pPr>
              <a:defRPr/>
            </a:pPr>
            <a:endParaRPr lang="nb-NO" dirty="0">
              <a:solidFill>
                <a:srgbClr val="191919"/>
              </a:solidFill>
            </a:endParaRPr>
          </a:p>
          <a:p>
            <a:pPr>
              <a:defRPr/>
            </a:pPr>
            <a:endParaRPr lang="nb-NO" dirty="0">
              <a:solidFill>
                <a:srgbClr val="191919"/>
              </a:solidFill>
            </a:endParaRPr>
          </a:p>
        </p:txBody>
      </p:sp>
    </p:spTree>
    <p:extLst>
      <p:ext uri="{BB962C8B-B14F-4D97-AF65-F5344CB8AC3E}">
        <p14:creationId xmlns:p14="http://schemas.microsoft.com/office/powerpoint/2010/main" val="3887192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sz="quarter" idx="10"/>
          </p:nvPr>
        </p:nvSpPr>
        <p:spPr/>
        <p:txBody>
          <a:bodyPr/>
          <a:lstStyle/>
          <a:p>
            <a:pPr marL="327600" lvl="1" indent="0">
              <a:buNone/>
            </a:pPr>
            <a:endParaRPr lang="en-US" sz="2000" dirty="0"/>
          </a:p>
          <a:p>
            <a:pPr lvl="1"/>
            <a:r>
              <a:rPr lang="en-US" sz="2000" dirty="0"/>
              <a:t>Cold response 2022</a:t>
            </a:r>
          </a:p>
          <a:p>
            <a:pPr lvl="1"/>
            <a:r>
              <a:rPr lang="en-US" sz="2000" dirty="0"/>
              <a:t>Nordic response 2024</a:t>
            </a:r>
          </a:p>
          <a:p>
            <a:pPr lvl="1"/>
            <a:r>
              <a:rPr lang="en-US" sz="2000" dirty="0"/>
              <a:t>Joint Viking 2025</a:t>
            </a:r>
          </a:p>
          <a:p>
            <a:endParaRPr lang="en-US" sz="2000" dirty="0"/>
          </a:p>
          <a:p>
            <a:endParaRPr lang="en-US" sz="2000" dirty="0"/>
          </a:p>
        </p:txBody>
      </p:sp>
      <p:sp>
        <p:nvSpPr>
          <p:cNvPr id="3" name="Tittel 2"/>
          <p:cNvSpPr>
            <a:spLocks noGrp="1"/>
          </p:cNvSpPr>
          <p:nvPr>
            <p:ph type="title"/>
          </p:nvPr>
        </p:nvSpPr>
        <p:spPr/>
        <p:txBody>
          <a:bodyPr/>
          <a:lstStyle/>
          <a:p>
            <a:r>
              <a:rPr lang="nb-NO" sz="2400" dirty="0"/>
              <a:t>Latest </a:t>
            </a:r>
            <a:r>
              <a:rPr lang="nb-NO" sz="2400" dirty="0" err="1"/>
              <a:t>Exercises</a:t>
            </a:r>
            <a:endParaRPr lang="en-US" sz="2400" dirty="0"/>
          </a:p>
        </p:txBody>
      </p:sp>
      <p:sp>
        <p:nvSpPr>
          <p:cNvPr id="4" name="Plassholder for bunntekst 3"/>
          <p:cNvSpPr>
            <a:spLocks noGrp="1"/>
          </p:cNvSpPr>
          <p:nvPr>
            <p:ph type="ftr" sz="quarter" idx="11"/>
          </p:nvPr>
        </p:nvSpPr>
        <p:spPr/>
        <p:txBody>
          <a:bodyPr/>
          <a:lstStyle/>
          <a:p>
            <a:pPr>
              <a:defRPr/>
            </a:pPr>
            <a:r>
              <a:rPr lang="nb-NO" dirty="0">
                <a:solidFill>
                  <a:srgbClr val="191919"/>
                </a:solidFill>
              </a:rPr>
              <a:t>Norwegian Joint Headquarters</a:t>
            </a:r>
          </a:p>
          <a:p>
            <a:pPr>
              <a:defRPr/>
            </a:pPr>
            <a:endParaRPr lang="nb-NO" dirty="0">
              <a:solidFill>
                <a:srgbClr val="191919"/>
              </a:solidFill>
            </a:endParaRPr>
          </a:p>
          <a:p>
            <a:pPr>
              <a:defRPr/>
            </a:pPr>
            <a:endParaRPr lang="nb-NO" dirty="0">
              <a:solidFill>
                <a:srgbClr val="191919"/>
              </a:solidFill>
            </a:endParaRPr>
          </a:p>
        </p:txBody>
      </p:sp>
      <p:pic>
        <p:nvPicPr>
          <p:cNvPr id="5" name="Picture 4">
            <a:extLst>
              <a:ext uri="{FF2B5EF4-FFF2-40B4-BE49-F238E27FC236}">
                <a16:creationId xmlns:a16="http://schemas.microsoft.com/office/drawing/2014/main" id="{952D9A3A-062A-4788-85B0-7EC224C38AAE}"/>
              </a:ext>
            </a:extLst>
          </p:cNvPr>
          <p:cNvPicPr>
            <a:picLocks noChangeAspect="1"/>
          </p:cNvPicPr>
          <p:nvPr/>
        </p:nvPicPr>
        <p:blipFill rotWithShape="1">
          <a:blip r:embed="rId3">
            <a:extLst>
              <a:ext uri="{28A0092B-C50C-407E-A947-70E740481C1C}">
                <a14:useLocalDpi xmlns:a14="http://schemas.microsoft.com/office/drawing/2010/main" val="0"/>
              </a:ext>
            </a:extLst>
          </a:blip>
          <a:srcRect b="2177"/>
          <a:stretch/>
        </p:blipFill>
        <p:spPr>
          <a:xfrm>
            <a:off x="4144192" y="1688123"/>
            <a:ext cx="4861801" cy="2727175"/>
          </a:xfrm>
          <a:prstGeom prst="rect">
            <a:avLst/>
          </a:prstGeom>
        </p:spPr>
      </p:pic>
    </p:spTree>
    <p:extLst>
      <p:ext uri="{BB962C8B-B14F-4D97-AF65-F5344CB8AC3E}">
        <p14:creationId xmlns:p14="http://schemas.microsoft.com/office/powerpoint/2010/main" val="2773136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sz="quarter" idx="10"/>
          </p:nvPr>
        </p:nvSpPr>
        <p:spPr/>
        <p:txBody>
          <a:bodyPr/>
          <a:lstStyle/>
          <a:p>
            <a:pPr lvl="1"/>
            <a:r>
              <a:rPr lang="en-US" sz="2000" dirty="0"/>
              <a:t>3 year exercise cycle together with NATO.</a:t>
            </a:r>
          </a:p>
          <a:p>
            <a:pPr lvl="1"/>
            <a:r>
              <a:rPr lang="en-US" sz="2000" dirty="0"/>
              <a:t>Continue with HYBRID Exercises</a:t>
            </a:r>
          </a:p>
          <a:p>
            <a:pPr lvl="1"/>
            <a:r>
              <a:rPr lang="en-US" sz="2000" dirty="0"/>
              <a:t>Working together with lower level simulation</a:t>
            </a:r>
          </a:p>
          <a:p>
            <a:pPr lvl="1"/>
            <a:r>
              <a:rPr lang="en-US" sz="2000" dirty="0"/>
              <a:t>Cooperation with the other Nordic nations.</a:t>
            </a:r>
          </a:p>
        </p:txBody>
      </p:sp>
      <p:sp>
        <p:nvSpPr>
          <p:cNvPr id="3" name="Tittel 2"/>
          <p:cNvSpPr>
            <a:spLocks noGrp="1"/>
          </p:cNvSpPr>
          <p:nvPr>
            <p:ph type="title"/>
          </p:nvPr>
        </p:nvSpPr>
        <p:spPr/>
        <p:txBody>
          <a:bodyPr/>
          <a:lstStyle/>
          <a:p>
            <a:r>
              <a:rPr lang="nb-NO" sz="2400" dirty="0" err="1"/>
              <a:t>Looking</a:t>
            </a:r>
            <a:r>
              <a:rPr lang="nb-NO" sz="2400" dirty="0"/>
              <a:t> forward</a:t>
            </a:r>
            <a:endParaRPr lang="en-US" sz="2400" dirty="0"/>
          </a:p>
        </p:txBody>
      </p:sp>
      <p:sp>
        <p:nvSpPr>
          <p:cNvPr id="4" name="Plassholder for bunntekst 3"/>
          <p:cNvSpPr>
            <a:spLocks noGrp="1"/>
          </p:cNvSpPr>
          <p:nvPr>
            <p:ph type="ftr" sz="quarter" idx="11"/>
          </p:nvPr>
        </p:nvSpPr>
        <p:spPr/>
        <p:txBody>
          <a:bodyPr/>
          <a:lstStyle/>
          <a:p>
            <a:pPr>
              <a:defRPr/>
            </a:pPr>
            <a:r>
              <a:rPr lang="nb-NO" dirty="0">
                <a:solidFill>
                  <a:srgbClr val="191919"/>
                </a:solidFill>
              </a:rPr>
              <a:t>Norwegian Joint Headquarters</a:t>
            </a:r>
          </a:p>
          <a:p>
            <a:pPr>
              <a:defRPr/>
            </a:pPr>
            <a:endParaRPr lang="nb-NO" dirty="0">
              <a:solidFill>
                <a:srgbClr val="191919"/>
              </a:solidFill>
            </a:endParaRPr>
          </a:p>
          <a:p>
            <a:pPr>
              <a:defRPr/>
            </a:pPr>
            <a:endParaRPr lang="nb-NO" dirty="0">
              <a:solidFill>
                <a:srgbClr val="191919"/>
              </a:solidFill>
            </a:endParaRPr>
          </a:p>
        </p:txBody>
      </p:sp>
    </p:spTree>
    <p:extLst>
      <p:ext uri="{BB962C8B-B14F-4D97-AF65-F5344CB8AC3E}">
        <p14:creationId xmlns:p14="http://schemas.microsoft.com/office/powerpoint/2010/main" val="2537270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ctrTitle"/>
          </p:nvPr>
        </p:nvSpPr>
        <p:spPr/>
        <p:txBody>
          <a:bodyPr/>
          <a:lstStyle/>
          <a:p>
            <a:r>
              <a:rPr lang="en-US" dirty="0"/>
              <a:t>Thanks for the attention!</a:t>
            </a:r>
            <a:br>
              <a:rPr lang="en-US" dirty="0"/>
            </a:br>
            <a:r>
              <a:rPr lang="en-US" dirty="0"/>
              <a:t>Any questions?</a:t>
            </a:r>
          </a:p>
        </p:txBody>
      </p:sp>
      <p:sp>
        <p:nvSpPr>
          <p:cNvPr id="4" name="Plassholder for bunntekst 3"/>
          <p:cNvSpPr>
            <a:spLocks noGrp="1"/>
          </p:cNvSpPr>
          <p:nvPr>
            <p:ph type="ftr" sz="quarter" idx="11"/>
          </p:nvPr>
        </p:nvSpPr>
        <p:spPr/>
        <p:txBody>
          <a:bodyPr/>
          <a:lstStyle/>
          <a:p>
            <a:pPr>
              <a:defRPr/>
            </a:pPr>
            <a:r>
              <a:rPr lang="en-US" dirty="0">
                <a:solidFill>
                  <a:srgbClr val="191919"/>
                </a:solidFill>
              </a:rPr>
              <a:t>Norwegian Joint Headquarters  </a:t>
            </a:r>
            <a:endParaRPr lang="nb-NO" dirty="0">
              <a:solidFill>
                <a:srgbClr val="191919"/>
              </a:solidFill>
            </a:endParaRPr>
          </a:p>
        </p:txBody>
      </p:sp>
    </p:spTree>
    <p:extLst>
      <p:ext uri="{BB962C8B-B14F-4D97-AF65-F5344CB8AC3E}">
        <p14:creationId xmlns:p14="http://schemas.microsoft.com/office/powerpoint/2010/main" val="548403531"/>
      </p:ext>
    </p:extLst>
  </p:cSld>
  <p:clrMapOvr>
    <a:masterClrMapping/>
  </p:clrMapOvr>
</p:sld>
</file>

<file path=ppt/theme/theme1.xml><?xml version="1.0" encoding="utf-8"?>
<a:theme xmlns:a="http://schemas.openxmlformats.org/drawingml/2006/main" name="Forsvaret_16-9_v0.99">
  <a:themeElements>
    <a:clrScheme name="Forsvarets farger">
      <a:dk1>
        <a:srgbClr val="191919"/>
      </a:dk1>
      <a:lt1>
        <a:srgbClr val="EFEFEF"/>
      </a:lt1>
      <a:dk2>
        <a:srgbClr val="191919"/>
      </a:dk2>
      <a:lt2>
        <a:srgbClr val="F0F0F0"/>
      </a:lt2>
      <a:accent1>
        <a:srgbClr val="735D31"/>
      </a:accent1>
      <a:accent2>
        <a:srgbClr val="6B8887"/>
      </a:accent2>
      <a:accent3>
        <a:srgbClr val="BFBC92"/>
      </a:accent3>
      <a:accent4>
        <a:srgbClr val="67869B"/>
      </a:accent4>
      <a:accent5>
        <a:srgbClr val="5F625B"/>
      </a:accent5>
      <a:accent6>
        <a:srgbClr val="C5A870"/>
      </a:accent6>
      <a:hlink>
        <a:srgbClr val="453E08"/>
      </a:hlink>
      <a:folHlink>
        <a:srgbClr val="4A4A4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6350">
          <a:solidFill>
            <a:schemeClr val="tx1">
              <a:lumMod val="25000"/>
              <a:lumOff val="75000"/>
            </a:schemeClr>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vert="horz" wrap="square" rtlCol="0" anchor="t">
        <a:spAutoFit/>
      </a:bodyPr>
      <a:lstStyle>
        <a:defPPr>
          <a:defRPr sz="1600" dirty="0" smtClean="0">
            <a:solidFill>
              <a:schemeClr val="tx1"/>
            </a:solidFill>
            <a:latin typeface="Cambria"/>
            <a:cs typeface="Cambria"/>
          </a:defRPr>
        </a:defPPr>
      </a:lstStyle>
    </a:tx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MigrationWizIdPermissions xmlns="3a80e326-3e28-4f3c-97d9-0297403def2e" xsi:nil="true"/>
    <MigrationWizIdSecurityGroups xmlns="3a80e326-3e28-4f3c-97d9-0297403def2e" xsi:nil="true"/>
    <MigrationWizIdPermissionLevels xmlns="3a80e326-3e28-4f3c-97d9-0297403def2e" xsi:nil="true"/>
    <lcf76f155ced4ddcb4097134ff3c332f xmlns="3a80e326-3e28-4f3c-97d9-0297403def2e">
      <Terms xmlns="http://schemas.microsoft.com/office/infopath/2007/PartnerControls"/>
    </lcf76f155ced4ddcb4097134ff3c332f>
    <MigrationWizIdDocumentLibraryPermissions xmlns="3a80e326-3e28-4f3c-97d9-0297403def2e" xsi:nil="true"/>
    <MigrationWizId xmlns="3a80e326-3e28-4f3c-97d9-0297403def2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A6FD4A8D28FF242BC21ABC1BB1D4C0F" ma:contentTypeVersion="20" ma:contentTypeDescription="Create a new document." ma:contentTypeScope="" ma:versionID="5e4981074f2799ec1ce2b6b321dfe349">
  <xsd:schema xmlns:xsd="http://www.w3.org/2001/XMLSchema" xmlns:xs="http://www.w3.org/2001/XMLSchema" xmlns:p="http://schemas.microsoft.com/office/2006/metadata/properties" xmlns:ns2="3a80e326-3e28-4f3c-97d9-0297403def2e" xmlns:ns3="579ac595-23ca-449e-a766-93421715d93c" targetNamespace="http://schemas.microsoft.com/office/2006/metadata/properties" ma:root="true" ma:fieldsID="581409db1d84475121a86581021381cc" ns2:_="" ns3:_="">
    <xsd:import namespace="3a80e326-3e28-4f3c-97d9-0297403def2e"/>
    <xsd:import namespace="579ac595-23ca-449e-a766-93421715d93c"/>
    <xsd:element name="properties">
      <xsd:complexType>
        <xsd:sequence>
          <xsd:element name="documentManagement">
            <xsd:complexType>
              <xsd:all>
                <xsd:element ref="ns2:MigrationWizId" minOccurs="0"/>
                <xsd:element ref="ns2:MigrationWizIdPermissions" minOccurs="0"/>
                <xsd:element ref="ns2:MigrationWizIdPermissionLevels" minOccurs="0"/>
                <xsd:element ref="ns2:MigrationWizIdDocumentLibraryPermissions" minOccurs="0"/>
                <xsd:element ref="ns2:MigrationWizIdSecurityGroups" minOccurs="0"/>
                <xsd:element ref="ns3:SharedWithUsers" minOccurs="0"/>
                <xsd:element ref="ns3:SharedWithDetails" minOccurs="0"/>
                <xsd:element ref="ns2:MediaServiceMetadata" minOccurs="0"/>
                <xsd:element ref="ns2:MediaServiceFastMetadata" minOccurs="0"/>
                <xsd:element ref="ns2:MediaLengthInSeconds" minOccurs="0"/>
                <xsd:element ref="ns2:lcf76f155ced4ddcb4097134ff3c332f"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80e326-3e28-4f3c-97d9-0297403def2e"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PermissionLevels" ma:index="10" nillable="true" ma:displayName="MigrationWizIdPermissionLevels" ma:internalName="MigrationWizIdPermissionLevels">
      <xsd:simpleType>
        <xsd:restriction base="dms:Text"/>
      </xsd:simpleType>
    </xsd:element>
    <xsd:element name="MigrationWizIdDocumentLibraryPermissions" ma:index="11" nillable="true" ma:displayName="MigrationWizIdDocumentLibraryPermissions" ma:internalName="MigrationWizIdDocumentLibraryPermissions">
      <xsd:simpleType>
        <xsd:restriction base="dms:Text"/>
      </xsd:simpleType>
    </xsd:element>
    <xsd:element name="MigrationWizIdSecurityGroups" ma:index="12" nillable="true" ma:displayName="MigrationWizIdSecurityGroups" ma:internalName="MigrationWizIdSecurityGroups">
      <xsd:simpleType>
        <xsd:restriction base="dms:Text"/>
      </xsd:simpleType>
    </xsd:element>
    <xsd:element name="MediaServiceMetadata" ma:index="15" nillable="true" ma:displayName="MediaServiceMetadata" ma:hidden="true" ma:internalName="MediaServiceMetadata" ma:readOnly="true">
      <xsd:simpleType>
        <xsd:restriction base="dms:Note"/>
      </xsd:simpleType>
    </xsd:element>
    <xsd:element name="MediaServiceFastMetadata" ma:index="16" nillable="true" ma:displayName="MediaServiceFastMetadata" ma:hidden="true" ma:internalName="MediaServiceFastMetadata" ma:readOnly="true">
      <xsd:simpleType>
        <xsd:restriction base="dms:Note"/>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13a7adb-b749-4786-9467-ab5e81eca540"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DateTaken" ma:index="23" nillable="true" ma:displayName="MediaServiceDateTaken" ma:hidden="true" ma:indexed="true" ma:internalName="MediaServiceDateTaken"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79ac595-23ca-449e-a766-93421715d93c"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Forsvaret dokument" ma:contentTypeID="0x010100E04E9CB587854BDCB31D5A9387256C6300699F1E8F28DEB94280571E05B1EAF45E" ma:contentTypeVersion="4" ma:contentTypeDescription="Opprett et nytt dokument." ma:contentTypeScope="" ma:versionID="558baf893e60ae750ca88dc5bf9f91da">
  <xsd:schema xmlns:xsd="http://www.w3.org/2001/XMLSchema" xmlns:xs="http://www.w3.org/2001/XMLSchema" xmlns:p="http://schemas.microsoft.com/office/2006/metadata/properties" xmlns:ns1="http://schemas.microsoft.com/sharepoint/v3" xmlns:ns2="3dd961ba-6e8b-4504-b820-28a6df72fd2a" xmlns:ns3="d02688f4-8500-4e02-a617-1fb348a308fc" targetNamespace="http://schemas.microsoft.com/office/2006/metadata/properties" ma:root="true" ma:fieldsID="ecbd9c74764410c0e9abef18d50d2f60" ns1:_="" ns2:_="" ns3:_="">
    <xsd:import namespace="http://schemas.microsoft.com/sharepoint/v3"/>
    <xsd:import namespace="3dd961ba-6e8b-4504-b820-28a6df72fd2a"/>
    <xsd:import namespace="d02688f4-8500-4e02-a617-1fb348a308fc"/>
    <xsd:element name="properties">
      <xsd:complexType>
        <xsd:sequence>
          <xsd:element name="documentManagement">
            <xsd:complexType>
              <xsd:all>
                <xsd:element ref="ns2:ForsvaretTeamsiteOrganizationNoteField" minOccurs="0"/>
                <xsd:element ref="ns2:ForsvaretTeamsiteSubjectNoteField" minOccurs="0"/>
                <xsd:element ref="ns2:ForsvaretTeamsiteSecurityLevelNoteField" minOccurs="0"/>
                <xsd:element ref="ns3:TaxKeywordTaxHTField" minOccurs="0"/>
                <xsd:element ref="ns2:ForsvaretTeamsiteDocumentStatusField" minOccurs="0"/>
                <xsd:element ref="ns3:_dlc_DocId" minOccurs="0"/>
                <xsd:element ref="ns3:_dlc_DocIdUrl" minOccurs="0"/>
                <xsd:element ref="ns3:_dlc_DocIdPersistId" minOccurs="0"/>
                <xsd:element ref="ns3:TaxCatchAll"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21" nillable="true" ma:displayName="Planlagt startdato" ma:description="Planlagt startdato er en områdekolonne som opprettes av publiseringsfunksjonen. Den brukes til å angi dato og klokkeslett for når denne siden vises for første gang for besøkende på området." ma:hidden="true" ma:internalName="PublishingStartDate">
      <xsd:simpleType>
        <xsd:restriction base="dms:Unknown"/>
      </xsd:simpleType>
    </xsd:element>
    <xsd:element name="PublishingExpirationDate" ma:index="22" nillable="true" ma:displayName="Planlagt utløpsdato" ma:description="Planlagt sluttdato er en områdekolonne som opprettes av publiseringsfunksjonen. Den brukes til å angi dato og klokkeslett for når denne siden ikke lenger vises for besøkende på området."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dd961ba-6e8b-4504-b820-28a6df72fd2a" elementFormDefault="qualified">
    <xsd:import namespace="http://schemas.microsoft.com/office/2006/documentManagement/types"/>
    <xsd:import namespace="http://schemas.microsoft.com/office/infopath/2007/PartnerControls"/>
    <xsd:element name="ForsvaretTeamsiteOrganizationNoteField" ma:index="9" nillable="true" ma:taxonomy="true" ma:internalName="ForsvaretTeamsiteOrganizationNoteField" ma:taxonomyFieldName="ForsvaretTeamsiteOrganization" ma:displayName="Organisasjon" ma:fieldId="{ce581202-aef1-40d5-93f6-1bfc97bfdfec}" ma:taxonomyMulti="true" ma:sspId="9bc1ae65-7bad-4a1a-867d-1417b907e5da" ma:termSetId="8ef42b10-e278-477c-a425-1308312cba57" ma:anchorId="00000000-0000-0000-0000-000000000000" ma:open="false" ma:isKeyword="false">
      <xsd:complexType>
        <xsd:sequence>
          <xsd:element ref="pc:Terms" minOccurs="0" maxOccurs="1"/>
        </xsd:sequence>
      </xsd:complexType>
    </xsd:element>
    <xsd:element name="ForsvaretTeamsiteSubjectNoteField" ma:index="11" nillable="true" ma:taxonomy="true" ma:internalName="ForsvaretTeamsiteSubjectNoteField" ma:taxonomyFieldName="ForsvaretTeamsiteSubject" ma:displayName="Fag" ma:fieldId="{90867574-42ca-409e-8347-9ecc3a382dc4}" ma:taxonomyMulti="true" ma:sspId="9bc1ae65-7bad-4a1a-867d-1417b907e5da" ma:termSetId="2cfcbc71-4f83-4af0-ad30-f439954cf9b9" ma:anchorId="00000000-0000-0000-0000-000000000000" ma:open="false" ma:isKeyword="false">
      <xsd:complexType>
        <xsd:sequence>
          <xsd:element ref="pc:Terms" minOccurs="0" maxOccurs="1"/>
        </xsd:sequence>
      </xsd:complexType>
    </xsd:element>
    <xsd:element name="ForsvaretTeamsiteSecurityLevelNoteField" ma:index="13" ma:taxonomy="true" ma:internalName="ForsvaretTeamsiteSecurityLevelNoteField" ma:taxonomyFieldName="ForsvaretTeamsiteSecurityLevel" ma:displayName="Graderingsnivå" ma:fieldId="{9236b146-51f2-4d7d-9179-f23cb0260ed6}" ma:sspId="9bc1ae65-7bad-4a1a-867d-1417b907e5da" ma:termSetId="ca32687f-15c1-4b8a-bc76-5721c7b52a11" ma:anchorId="00000000-0000-0000-0000-000000000000" ma:open="false" ma:isKeyword="false">
      <xsd:complexType>
        <xsd:sequence>
          <xsd:element ref="pc:Terms" minOccurs="0" maxOccurs="1"/>
        </xsd:sequence>
      </xsd:complexType>
    </xsd:element>
    <xsd:element name="ForsvaretTeamsiteDocumentStatusField" ma:index="16" nillable="true" ma:displayName="Dokumentstatus" ma:default="Ikke startet" ma:description="Brukes til å vise status for ett dokument" ma:internalName="ForsvaretTeamsiteDocumentStatusField">
      <xsd:simpleType>
        <xsd:restriction base="dms:Choice">
          <xsd:enumeration value="Ikke startet"/>
          <xsd:enumeration value="Under arbeid"/>
          <xsd:enumeration value="Ferdig"/>
          <xsd:enumeration value="Godkjent"/>
          <xsd:enumeration value="Utdatert"/>
          <xsd:enumeration value="Skal arkiveres"/>
        </xsd:restriction>
      </xsd:simpleType>
    </xsd:element>
  </xsd:schema>
  <xsd:schema xmlns:xsd="http://www.w3.org/2001/XMLSchema" xmlns:xs="http://www.w3.org/2001/XMLSchema" xmlns:dms="http://schemas.microsoft.com/office/2006/documentManagement/types" xmlns:pc="http://schemas.microsoft.com/office/infopath/2007/PartnerControls" targetNamespace="d02688f4-8500-4e02-a617-1fb348a308fc" elementFormDefault="qualified">
    <xsd:import namespace="http://schemas.microsoft.com/office/2006/documentManagement/types"/>
    <xsd:import namespace="http://schemas.microsoft.com/office/infopath/2007/PartnerControls"/>
    <xsd:element name="TaxKeywordTaxHTField" ma:index="15" nillable="true" ma:taxonomy="true" ma:internalName="TaxKeywordTaxHTField" ma:taxonomyFieldName="TaxKeyword" ma:displayName="Fritekstnøkkelord" ma:fieldId="{23f27201-bee3-471e-b2e7-b64fd8b7ca38}" ma:taxonomyMulti="true" ma:sspId="9bc1ae65-7bad-4a1a-867d-1417b907e5da" ma:termSetId="00000000-0000-0000-0000-000000000000" ma:anchorId="00000000-0000-0000-0000-000000000000" ma:open="true" ma:isKeyword="true">
      <xsd:complexType>
        <xsd:sequence>
          <xsd:element ref="pc:Terms" minOccurs="0" maxOccurs="1"/>
        </xsd:sequence>
      </xsd:complexType>
    </xsd:element>
    <xsd:element name="_dlc_DocId" ma:index="17" nillable="true" ma:displayName="Dokument-ID-verdi" ma:description="Verdien for dokument-IDen som er tilordnet elementet." ma:internalName="_dlc_DocId" ma:readOnly="true">
      <xsd:simpleType>
        <xsd:restriction base="dms:Text"/>
      </xsd:simpleType>
    </xsd:element>
    <xsd:element name="_dlc_DocIdUrl" ma:index="18" nillable="true" ma:displayName="Dokument-ID" ma:description="Fast kobling til dokumente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9" nillable="true" ma:displayName="Persist ID" ma:description="Keep ID on add." ma:hidden="true" ma:internalName="_dlc_DocIdPersistId" ma:readOnly="true">
      <xsd:simpleType>
        <xsd:restriction base="dms:Boolean"/>
      </xsd:simpleType>
    </xsd:element>
    <xsd:element name="TaxCatchAll" ma:index="20" nillable="true" ma:displayName="Global taksonomikolonne" ma:description="" ma:hidden="true" ma:list="{278f5cb3-71a3-4d77-9564-35d05ad60895}" ma:internalName="TaxCatchAll" ma:showField="CatchAllData" ma:web="d02688f4-8500-4e02-a617-1fb348a308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3694DB5-0EEB-4520-B5D7-7FE53F539108}">
  <ds:schemaRefs>
    <ds:schemaRef ds:uri="http://purl.org/dc/elements/1.1/"/>
    <ds:schemaRef ds:uri="http://schemas.microsoft.com/office/2006/metadata/properties"/>
    <ds:schemaRef ds:uri="http://schemas.microsoft.com/sharepoint/v3"/>
    <ds:schemaRef ds:uri="http://purl.org/dc/terms/"/>
    <ds:schemaRef ds:uri="http://schemas.microsoft.com/office/2006/documentManagement/types"/>
    <ds:schemaRef ds:uri="d02688f4-8500-4e02-a617-1fb348a308fc"/>
    <ds:schemaRef ds:uri="http://schemas.microsoft.com/office/infopath/2007/PartnerControls"/>
    <ds:schemaRef ds:uri="http://schemas.openxmlformats.org/package/2006/metadata/core-properties"/>
    <ds:schemaRef ds:uri="3dd961ba-6e8b-4504-b820-28a6df72fd2a"/>
    <ds:schemaRef ds:uri="http://www.w3.org/XML/1998/namespace"/>
    <ds:schemaRef ds:uri="http://purl.org/dc/dcmitype/"/>
  </ds:schemaRefs>
</ds:datastoreItem>
</file>

<file path=customXml/itemProps2.xml><?xml version="1.0" encoding="utf-8"?>
<ds:datastoreItem xmlns:ds="http://schemas.openxmlformats.org/officeDocument/2006/customXml" ds:itemID="{80FCC98F-6A62-49E4-9745-FB9CBEBA9A0F}"/>
</file>

<file path=customXml/itemProps3.xml><?xml version="1.0" encoding="utf-8"?>
<ds:datastoreItem xmlns:ds="http://schemas.openxmlformats.org/officeDocument/2006/customXml" ds:itemID="{E588C3CD-B274-4089-A8D9-049796526987}">
  <ds:schemaRefs>
    <ds:schemaRef ds:uri="http://schemas.microsoft.com/sharepoint/v3/contenttype/forms"/>
  </ds:schemaRefs>
</ds:datastoreItem>
</file>

<file path=customXml/itemProps4.xml><?xml version="1.0" encoding="utf-8"?>
<ds:datastoreItem xmlns:ds="http://schemas.openxmlformats.org/officeDocument/2006/customXml" ds:itemID="{7EB5749D-A8A8-49FB-9D6D-EDFB254FAF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dd961ba-6e8b-4504-b820-28a6df72fd2a"/>
    <ds:schemaRef ds:uri="d02688f4-8500-4e02-a617-1fb348a308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13308</TotalTime>
  <Words>1058</Words>
  <Application>Microsoft Office PowerPoint</Application>
  <PresentationFormat>Skjermfremvisning (16:9)</PresentationFormat>
  <Paragraphs>58</Paragraphs>
  <Slides>5</Slides>
  <Notes>5</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5</vt:i4>
      </vt:variant>
    </vt:vector>
  </HeadingPairs>
  <TitlesOfParts>
    <vt:vector size="11" baseType="lpstr">
      <vt:lpstr>Arial</vt:lpstr>
      <vt:lpstr>Calibri</vt:lpstr>
      <vt:lpstr>Cambria</vt:lpstr>
      <vt:lpstr>FORSVARET-Medium</vt:lpstr>
      <vt:lpstr>Wingdings</vt:lpstr>
      <vt:lpstr>Forsvaret_16-9_v0.99</vt:lpstr>
      <vt:lpstr>JTLS-GO at the Norwegian Joint Headquartes</vt:lpstr>
      <vt:lpstr>NJHQ priorities</vt:lpstr>
      <vt:lpstr>Latest Exercises</vt:lpstr>
      <vt:lpstr>Looking forward</vt:lpstr>
      <vt:lpstr>Thanks for the attention! 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Hegge, Sveinung;Ove Fjeldstad;Larssen, Pål Ørjan Falch</dc:creator>
  <cp:keywords>Site survey 1</cp:keywords>
  <cp:lastModifiedBy>Eriksen, Arne</cp:lastModifiedBy>
  <cp:revision>196</cp:revision>
  <dcterms:created xsi:type="dcterms:W3CDTF">2018-12-11T11:25:10Z</dcterms:created>
  <dcterms:modified xsi:type="dcterms:W3CDTF">2025-04-11T10:25:36Z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0x0101009A6FD4A8D28FF242BC21ABC1BB1D4C0F</vt:lpwstr>
  </property>
  <property fmtid="{D5CDD505-2E9C-101B-9397-08002B2CF9AE}" pid="3" name="IntranetMMSikkerhet">
    <vt:lpwstr>1;#Ugradert|d00673f2-4025-410d-80f3-e4b359da56af</vt:lpwstr>
  </property>
  <property fmtid="{D5CDD505-2E9C-101B-9397-08002B2CF9AE}" pid="4" name="ForsvaretTeamsiteOrganization">
    <vt:lpwstr>186;#Forsvarets operative hovedkvarter|64e852c1-31f9-4aea-8c70-10a012aeb248</vt:lpwstr>
  </property>
  <property fmtid="{D5CDD505-2E9C-101B-9397-08002B2CF9AE}" pid="5" name="ForsvaretTeamsiteSubject">
    <vt:lpwstr>2;#Landmakt|ada1485e-3202-40ef-970c-b16812f7a408</vt:lpwstr>
  </property>
  <property fmtid="{D5CDD505-2E9C-101B-9397-08002B2CF9AE}" pid="6" name="_dlc_DocIdItemGuid">
    <vt:lpwstr>60099205-2717-4065-80e5-6069c71b53f9</vt:lpwstr>
  </property>
  <property fmtid="{D5CDD505-2E9C-101B-9397-08002B2CF9AE}" pid="7" name="TaxKeyword">
    <vt:lpwstr>603;#Site survey 1|52d52733-1079-4461-825c-645caae35523</vt:lpwstr>
  </property>
  <property fmtid="{D5CDD505-2E9C-101B-9397-08002B2CF9AE}" pid="8" name="ForsvaretTeamsiteSecurityLevel">
    <vt:lpwstr>30;#NATO UNCLASSIFIED|73e4a419-059c-419b-a9c9-c068121ee575</vt:lpwstr>
  </property>
</Properties>
</file>